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2ab9590c540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5b62835884d84"/>
  </p:sldMasterIdLst>
  <p:sldIdLst>
    <p:sldId xmlns:r="http://schemas.openxmlformats.org/officeDocument/2006/relationships" id="256" r:id="Rb2332082292b489e"/>
    <p:sldId xmlns:r="http://schemas.openxmlformats.org/officeDocument/2006/relationships" id="257" r:id="Raca2395fbe1947ee"/>
    <p:sldId xmlns:r="http://schemas.openxmlformats.org/officeDocument/2006/relationships" id="258" r:id="R6d7a501438ec4394"/>
    <p:sldId xmlns:r="http://schemas.openxmlformats.org/officeDocument/2006/relationships" id="259" r:id="R17b247ee9a564f56"/>
    <p:sldId xmlns:r="http://schemas.openxmlformats.org/officeDocument/2006/relationships" id="260" r:id="Rba115c8a6e6c479b"/>
    <p:sldId xmlns:r="http://schemas.openxmlformats.org/officeDocument/2006/relationships" id="261" r:id="Reb58014d334845d9"/>
    <p:sldId xmlns:r="http://schemas.openxmlformats.org/officeDocument/2006/relationships" id="262" r:id="R3b9970e013c349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5b62835884d84" /><Relationship Type="http://schemas.openxmlformats.org/officeDocument/2006/relationships/slide" Target="/ppt/slides/slide1.xml" Id="Rb2332082292b489e" /><Relationship Type="http://schemas.openxmlformats.org/officeDocument/2006/relationships/slide" Target="/ppt/slides/slide2.xml" Id="Raca2395fbe1947ee" /><Relationship Type="http://schemas.openxmlformats.org/officeDocument/2006/relationships/slide" Target="/ppt/slides/slide3.xml" Id="R6d7a501438ec4394" /><Relationship Type="http://schemas.openxmlformats.org/officeDocument/2006/relationships/slide" Target="/ppt/slides/slide4.xml" Id="R17b247ee9a564f56" /><Relationship Type="http://schemas.openxmlformats.org/officeDocument/2006/relationships/slide" Target="/ppt/slides/slide5.xml" Id="Rba115c8a6e6c479b" /><Relationship Type="http://schemas.openxmlformats.org/officeDocument/2006/relationships/slide" Target="/ppt/slides/slide6.xml" Id="Reb58014d334845d9" /><Relationship Type="http://schemas.openxmlformats.org/officeDocument/2006/relationships/slide" Target="/ppt/slides/slide7.xml" Id="R3b9970e013c349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b05e3267640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9bd06e5a849c3" /><Relationship Type="http://schemas.openxmlformats.org/officeDocument/2006/relationships/theme" Target="/ppt/slideMasters/theme/theme1.xml" Id="Ra8cbc90f3ede49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9bd06e5a849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a71416bd847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c45fca14d47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8686a94234f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6e638f71246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e021441e246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6375013214e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fd070ca044c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IELEKTRO ANSATTE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IELEKTRO ANSATTE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804 908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HALVOR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HELGE ERLING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JORDAHL KRISTIAN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MELSÆTER RONNY TORE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MENTZONI STIAN ANDRÉ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STORVIK HARALD BJØRN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Plutovegen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988 024 287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