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7f37e62af241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1a5ecd1cbd41a6"/>
  </p:sldMasterIdLst>
  <p:sldIdLst>
    <p:sldId xmlns:r="http://schemas.openxmlformats.org/officeDocument/2006/relationships" id="256" r:id="Re8be77c94eb24cd5"/>
    <p:sldId xmlns:r="http://schemas.openxmlformats.org/officeDocument/2006/relationships" id="257" r:id="Rfee78cbfe9184ef6"/>
    <p:sldId xmlns:r="http://schemas.openxmlformats.org/officeDocument/2006/relationships" id="258" r:id="R29d85e3756a64e84"/>
    <p:sldId xmlns:r="http://schemas.openxmlformats.org/officeDocument/2006/relationships" id="259" r:id="R0b2b487dfd594349"/>
    <p:sldId xmlns:r="http://schemas.openxmlformats.org/officeDocument/2006/relationships" id="260" r:id="Rc9167ac857334350"/>
    <p:sldId xmlns:r="http://schemas.openxmlformats.org/officeDocument/2006/relationships" id="261" r:id="R65280a365da04ef6"/>
    <p:sldId xmlns:r="http://schemas.openxmlformats.org/officeDocument/2006/relationships" id="262" r:id="Ra03eabfc297246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1a5ecd1cbd41a6" /><Relationship Type="http://schemas.openxmlformats.org/officeDocument/2006/relationships/slide" Target="/ppt/slides/slide1.xml" Id="Re8be77c94eb24cd5" /><Relationship Type="http://schemas.openxmlformats.org/officeDocument/2006/relationships/slide" Target="/ppt/slides/slide2.xml" Id="Rfee78cbfe9184ef6" /><Relationship Type="http://schemas.openxmlformats.org/officeDocument/2006/relationships/slide" Target="/ppt/slides/slide3.xml" Id="R29d85e3756a64e84" /><Relationship Type="http://schemas.openxmlformats.org/officeDocument/2006/relationships/slide" Target="/ppt/slides/slide4.xml" Id="R0b2b487dfd594349" /><Relationship Type="http://schemas.openxmlformats.org/officeDocument/2006/relationships/slide" Target="/ppt/slides/slide5.xml" Id="Rc9167ac857334350" /><Relationship Type="http://schemas.openxmlformats.org/officeDocument/2006/relationships/slide" Target="/ppt/slides/slide6.xml" Id="R65280a365da04ef6" /><Relationship Type="http://schemas.openxmlformats.org/officeDocument/2006/relationships/slide" Target="/ppt/slides/slide7.xml" Id="Ra03eabfc297246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96ed36ac0743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8f5ab841f4c6a" /><Relationship Type="http://schemas.openxmlformats.org/officeDocument/2006/relationships/theme" Target="/ppt/slideMasters/theme/theme1.xml" Id="R80331af978664f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f8f5ab841f4c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e9084cd3d4f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26c44e8ce40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80a931f894a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677b6229145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4b9f683fc40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e9661ed7742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96ecd6db14b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MCO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MCO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16 820 842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−9 927 767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−11 668 623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−10 191 281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5 900 619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CONSTRUCTER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988 024 325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MCO BYGG AS</a:t>
            </a:r>
          </a:p>
        </p:txBody>
      </p:sp>
    </p:spTree>
  </p:cSld>
  <p:clrMapOvr>
    <a:masterClrMapping xmlns:a="http://schemas.openxmlformats.org/drawingml/2006/main"/>
  </p:clrMapOvr>
</p:sld>
</file>