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2aaac9ed5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a9cf6620f45be"/>
  </p:sldMasterIdLst>
  <p:sldIdLst>
    <p:sldId xmlns:r="http://schemas.openxmlformats.org/officeDocument/2006/relationships" id="256" r:id="R5a96fc6c7614489d"/>
    <p:sldId xmlns:r="http://schemas.openxmlformats.org/officeDocument/2006/relationships" id="257" r:id="R7b3d0b35c00d4cfc"/>
    <p:sldId xmlns:r="http://schemas.openxmlformats.org/officeDocument/2006/relationships" id="258" r:id="R584a593113e448a3"/>
    <p:sldId xmlns:r="http://schemas.openxmlformats.org/officeDocument/2006/relationships" id="259" r:id="Re268056c314d4977"/>
    <p:sldId xmlns:r="http://schemas.openxmlformats.org/officeDocument/2006/relationships" id="260" r:id="R35ba9e562e024dac"/>
    <p:sldId xmlns:r="http://schemas.openxmlformats.org/officeDocument/2006/relationships" id="261" r:id="R932420674f604f53"/>
    <p:sldId xmlns:r="http://schemas.openxmlformats.org/officeDocument/2006/relationships" id="262" r:id="Rff4db1ac5977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a9cf6620f45be" /><Relationship Type="http://schemas.openxmlformats.org/officeDocument/2006/relationships/slide" Target="/ppt/slides/slide1.xml" Id="R5a96fc6c7614489d" /><Relationship Type="http://schemas.openxmlformats.org/officeDocument/2006/relationships/slide" Target="/ppt/slides/slide2.xml" Id="R7b3d0b35c00d4cfc" /><Relationship Type="http://schemas.openxmlformats.org/officeDocument/2006/relationships/slide" Target="/ppt/slides/slide3.xml" Id="R584a593113e448a3" /><Relationship Type="http://schemas.openxmlformats.org/officeDocument/2006/relationships/slide" Target="/ppt/slides/slide4.xml" Id="Re268056c314d4977" /><Relationship Type="http://schemas.openxmlformats.org/officeDocument/2006/relationships/slide" Target="/ppt/slides/slide5.xml" Id="R35ba9e562e024dac" /><Relationship Type="http://schemas.openxmlformats.org/officeDocument/2006/relationships/slide" Target="/ppt/slides/slide6.xml" Id="R932420674f604f53" /><Relationship Type="http://schemas.openxmlformats.org/officeDocument/2006/relationships/slide" Target="/ppt/slides/slide7.xml" Id="Rff4db1ac5977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dc21769b7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89ef106c4438a" /><Relationship Type="http://schemas.openxmlformats.org/officeDocument/2006/relationships/theme" Target="/ppt/slideMasters/theme/theme1.xml" Id="R32466fa58c86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89ef106c4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fe43934dc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87ae9de7e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b6c0c4d12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92116374f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c186405e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6c4f0e4f0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ba204b6044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