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5509b523a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80a40b19b4aab"/>
  </p:sldMasterIdLst>
  <p:sldIdLst>
    <p:sldId xmlns:r="http://schemas.openxmlformats.org/officeDocument/2006/relationships" id="256" r:id="Rcfb6d302191f48d3"/>
    <p:sldId xmlns:r="http://schemas.openxmlformats.org/officeDocument/2006/relationships" id="257" r:id="Rb3c65c5c7d724cf4"/>
    <p:sldId xmlns:r="http://schemas.openxmlformats.org/officeDocument/2006/relationships" id="258" r:id="R07765dc1d54b45a8"/>
    <p:sldId xmlns:r="http://schemas.openxmlformats.org/officeDocument/2006/relationships" id="259" r:id="R0f0f1d2b77f14737"/>
    <p:sldId xmlns:r="http://schemas.openxmlformats.org/officeDocument/2006/relationships" id="260" r:id="Rf845eca5e8ac4cc8"/>
    <p:sldId xmlns:r="http://schemas.openxmlformats.org/officeDocument/2006/relationships" id="261" r:id="R96b1ec294a024de7"/>
    <p:sldId xmlns:r="http://schemas.openxmlformats.org/officeDocument/2006/relationships" id="262" r:id="Rae8a180a3431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80a40b19b4aab" /><Relationship Type="http://schemas.openxmlformats.org/officeDocument/2006/relationships/slide" Target="/ppt/slides/slide1.xml" Id="Rcfb6d302191f48d3" /><Relationship Type="http://schemas.openxmlformats.org/officeDocument/2006/relationships/slide" Target="/ppt/slides/slide2.xml" Id="Rb3c65c5c7d724cf4" /><Relationship Type="http://schemas.openxmlformats.org/officeDocument/2006/relationships/slide" Target="/ppt/slides/slide3.xml" Id="R07765dc1d54b45a8" /><Relationship Type="http://schemas.openxmlformats.org/officeDocument/2006/relationships/slide" Target="/ppt/slides/slide4.xml" Id="R0f0f1d2b77f14737" /><Relationship Type="http://schemas.openxmlformats.org/officeDocument/2006/relationships/slide" Target="/ppt/slides/slide5.xml" Id="Rf845eca5e8ac4cc8" /><Relationship Type="http://schemas.openxmlformats.org/officeDocument/2006/relationships/slide" Target="/ppt/slides/slide6.xml" Id="R96b1ec294a024de7" /><Relationship Type="http://schemas.openxmlformats.org/officeDocument/2006/relationships/slide" Target="/ppt/slides/slide7.xml" Id="Rae8a180a3431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1030fae034d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4a18b20144a2f" /><Relationship Type="http://schemas.openxmlformats.org/officeDocument/2006/relationships/theme" Target="/ppt/slideMasters/theme/theme1.xml" Id="R4c17162295f543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4a18b2014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0d32be942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70fd8d71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279ffdf5b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d15a4b2ef4e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ad95d4e12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0ff9b6a1d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2e7d3d9049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