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1d2a355e7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3f560ae774233"/>
  </p:sldMasterIdLst>
  <p:sldIdLst>
    <p:sldId xmlns:r="http://schemas.openxmlformats.org/officeDocument/2006/relationships" id="256" r:id="Raed6895c84f743a8"/>
    <p:sldId xmlns:r="http://schemas.openxmlformats.org/officeDocument/2006/relationships" id="257" r:id="Rd88f75d928554e25"/>
    <p:sldId xmlns:r="http://schemas.openxmlformats.org/officeDocument/2006/relationships" id="258" r:id="Rf10205cdd4204abe"/>
    <p:sldId xmlns:r="http://schemas.openxmlformats.org/officeDocument/2006/relationships" id="259" r:id="Rd2675a99d62f46f4"/>
    <p:sldId xmlns:r="http://schemas.openxmlformats.org/officeDocument/2006/relationships" id="260" r:id="R537bde524ef243c2"/>
    <p:sldId xmlns:r="http://schemas.openxmlformats.org/officeDocument/2006/relationships" id="261" r:id="R7c3cea84c8a74bc8"/>
    <p:sldId xmlns:r="http://schemas.openxmlformats.org/officeDocument/2006/relationships" id="262" r:id="R916727c80640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3f560ae774233" /><Relationship Type="http://schemas.openxmlformats.org/officeDocument/2006/relationships/slide" Target="/ppt/slides/slide1.xml" Id="Raed6895c84f743a8" /><Relationship Type="http://schemas.openxmlformats.org/officeDocument/2006/relationships/slide" Target="/ppt/slides/slide2.xml" Id="Rd88f75d928554e25" /><Relationship Type="http://schemas.openxmlformats.org/officeDocument/2006/relationships/slide" Target="/ppt/slides/slide3.xml" Id="Rf10205cdd4204abe" /><Relationship Type="http://schemas.openxmlformats.org/officeDocument/2006/relationships/slide" Target="/ppt/slides/slide4.xml" Id="Rd2675a99d62f46f4" /><Relationship Type="http://schemas.openxmlformats.org/officeDocument/2006/relationships/slide" Target="/ppt/slides/slide5.xml" Id="R537bde524ef243c2" /><Relationship Type="http://schemas.openxmlformats.org/officeDocument/2006/relationships/slide" Target="/ppt/slides/slide6.xml" Id="R7c3cea84c8a74bc8" /><Relationship Type="http://schemas.openxmlformats.org/officeDocument/2006/relationships/slide" Target="/ppt/slides/slide7.xml" Id="R916727c80640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6a6b036e9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e11e4aca4226" /><Relationship Type="http://schemas.openxmlformats.org/officeDocument/2006/relationships/theme" Target="/ppt/slideMasters/theme/theme1.xml" Id="R7c966cdbc30a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9e11e4aca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73dee55b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7d5a1e0c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24ed7f99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3309e09b2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e403dfcb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a8789ca2c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e30fc52d5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STRAND CAMPING &amp; APARTMENT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STRAND CAMPING &amp; APARTMENT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11 185 614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27 464 348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Tøllefsvei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