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c44a7c738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7b7b9cda344bb"/>
  </p:sldMasterIdLst>
  <p:sldIdLst>
    <p:sldId xmlns:r="http://schemas.openxmlformats.org/officeDocument/2006/relationships" id="256" r:id="R3dd85090b9b54a2b"/>
    <p:sldId xmlns:r="http://schemas.openxmlformats.org/officeDocument/2006/relationships" id="257" r:id="R9c523190a83f426b"/>
    <p:sldId xmlns:r="http://schemas.openxmlformats.org/officeDocument/2006/relationships" id="258" r:id="R6d41e76113f94b13"/>
    <p:sldId xmlns:r="http://schemas.openxmlformats.org/officeDocument/2006/relationships" id="259" r:id="R1131428b32614a5c"/>
    <p:sldId xmlns:r="http://schemas.openxmlformats.org/officeDocument/2006/relationships" id="260" r:id="R05cb4577a364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7b7b9cda344bb" /><Relationship Type="http://schemas.openxmlformats.org/officeDocument/2006/relationships/slide" Target="/ppt/slides/slide1.xml" Id="R3dd85090b9b54a2b" /><Relationship Type="http://schemas.openxmlformats.org/officeDocument/2006/relationships/slide" Target="/ppt/slides/slide2.xml" Id="R9c523190a83f426b" /><Relationship Type="http://schemas.openxmlformats.org/officeDocument/2006/relationships/slide" Target="/ppt/slides/slide3.xml" Id="R6d41e76113f94b13" /><Relationship Type="http://schemas.openxmlformats.org/officeDocument/2006/relationships/slide" Target="/ppt/slides/slide4.xml" Id="R1131428b32614a5c" /><Relationship Type="http://schemas.openxmlformats.org/officeDocument/2006/relationships/slide" Target="/ppt/slides/slide5.xml" Id="R05cb4577a364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93fbad966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15123438844fc" /><Relationship Type="http://schemas.openxmlformats.org/officeDocument/2006/relationships/theme" Target="/ppt/slideMasters/theme/theme1.xml" Id="R69bb13fd583f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e151234388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5610f3929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4350b3455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cb7d64a90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ee4b49da746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2108d5c6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FOLLO KOMMUNE VANN OG AVLØP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FOLLO KOMMUNE VANN OG AVLØP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FOLLO KOMMUNE VANN OG AVLØP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FOLLO KOMMUNE VANN OG AVLØP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FOLLO KOMMUNE VANN OG AVLØP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FOLLO KOMMUNE VANN OG AVLØP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3010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1402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85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postmottak@ski.kommune.no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988 091 774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FOLLO KOMMUNE VANN OG AVLØP</a:t>
            </a:r>
          </a:p>
        </p:txBody>
      </p:sp>
    </p:spTree>
  </p:cSld>
  <p:clrMapOvr>
    <a:masterClrMapping xmlns:a="http://schemas.openxmlformats.org/drawingml/2006/main"/>
  </p:clrMapOvr>
</p:sld>
</file>