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5a559e62cc4a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dc9fe397c64767"/>
  </p:sldMasterIdLst>
  <p:sldIdLst>
    <p:sldId xmlns:r="http://schemas.openxmlformats.org/officeDocument/2006/relationships" id="256" r:id="Rdb515cb17afe4f96"/>
    <p:sldId xmlns:r="http://schemas.openxmlformats.org/officeDocument/2006/relationships" id="257" r:id="R649968f121ca4949"/>
    <p:sldId xmlns:r="http://schemas.openxmlformats.org/officeDocument/2006/relationships" id="258" r:id="R55930e24206a4ebf"/>
    <p:sldId xmlns:r="http://schemas.openxmlformats.org/officeDocument/2006/relationships" id="259" r:id="R8141745c8731407f"/>
    <p:sldId xmlns:r="http://schemas.openxmlformats.org/officeDocument/2006/relationships" id="260" r:id="R48d769f5423d4b24"/>
    <p:sldId xmlns:r="http://schemas.openxmlformats.org/officeDocument/2006/relationships" id="261" r:id="R71ca264bff844b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dc9fe397c64767" /><Relationship Type="http://schemas.openxmlformats.org/officeDocument/2006/relationships/slide" Target="/ppt/slides/slide1.xml" Id="Rdb515cb17afe4f96" /><Relationship Type="http://schemas.openxmlformats.org/officeDocument/2006/relationships/slide" Target="/ppt/slides/slide2.xml" Id="R649968f121ca4949" /><Relationship Type="http://schemas.openxmlformats.org/officeDocument/2006/relationships/slide" Target="/ppt/slides/slide3.xml" Id="R55930e24206a4ebf" /><Relationship Type="http://schemas.openxmlformats.org/officeDocument/2006/relationships/slide" Target="/ppt/slides/slide4.xml" Id="R8141745c8731407f" /><Relationship Type="http://schemas.openxmlformats.org/officeDocument/2006/relationships/slide" Target="/ppt/slides/slide5.xml" Id="R48d769f5423d4b24" /><Relationship Type="http://schemas.openxmlformats.org/officeDocument/2006/relationships/slide" Target="/ppt/slides/slide6.xml" Id="R71ca264bff844b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bc04e167ec4c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949973ada4662" /><Relationship Type="http://schemas.openxmlformats.org/officeDocument/2006/relationships/theme" Target="/ppt/slideMasters/theme/theme1.xml" Id="R399f8016bb5b49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9949973ada46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d5a6ac0b346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17ec7a6e64f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b0fec9f2c41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0d7eef1594d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b280e955746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e828e487b48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SONGA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SONGA SHIPPING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−2 465 067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−3 470 524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47 050 333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47 059 583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988 246 972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SHIPPING AS</a:t>
            </a:r>
          </a:p>
        </p:txBody>
      </p:sp>
    </p:spTree>
  </p:cSld>
  <p:clrMapOvr>
    <a:masterClrMapping xmlns:a="http://schemas.openxmlformats.org/drawingml/2006/main"/>
  </p:clrMapOvr>
</p:sld>
</file>