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4df6480b54b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59c36d19fc40a4"/>
  </p:sldMasterIdLst>
  <p:sldIdLst>
    <p:sldId xmlns:r="http://schemas.openxmlformats.org/officeDocument/2006/relationships" id="256" r:id="Rb34072cf35f64a17"/>
    <p:sldId xmlns:r="http://schemas.openxmlformats.org/officeDocument/2006/relationships" id="257" r:id="Rf077e394db6a496a"/>
    <p:sldId xmlns:r="http://schemas.openxmlformats.org/officeDocument/2006/relationships" id="258" r:id="R4768979bd8034051"/>
    <p:sldId xmlns:r="http://schemas.openxmlformats.org/officeDocument/2006/relationships" id="259" r:id="R0c8ddf3c260343b6"/>
    <p:sldId xmlns:r="http://schemas.openxmlformats.org/officeDocument/2006/relationships" id="260" r:id="R43c138a8922e4ffc"/>
    <p:sldId xmlns:r="http://schemas.openxmlformats.org/officeDocument/2006/relationships" id="261" r:id="R2e4d166e6bf9412d"/>
    <p:sldId xmlns:r="http://schemas.openxmlformats.org/officeDocument/2006/relationships" id="262" r:id="R536fa03720ca44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9c36d19fc40a4" /><Relationship Type="http://schemas.openxmlformats.org/officeDocument/2006/relationships/slide" Target="/ppt/slides/slide1.xml" Id="Rb34072cf35f64a17" /><Relationship Type="http://schemas.openxmlformats.org/officeDocument/2006/relationships/slide" Target="/ppt/slides/slide2.xml" Id="Rf077e394db6a496a" /><Relationship Type="http://schemas.openxmlformats.org/officeDocument/2006/relationships/slide" Target="/ppt/slides/slide3.xml" Id="R4768979bd8034051" /><Relationship Type="http://schemas.openxmlformats.org/officeDocument/2006/relationships/slide" Target="/ppt/slides/slide4.xml" Id="R0c8ddf3c260343b6" /><Relationship Type="http://schemas.openxmlformats.org/officeDocument/2006/relationships/slide" Target="/ppt/slides/slide5.xml" Id="R43c138a8922e4ffc" /><Relationship Type="http://schemas.openxmlformats.org/officeDocument/2006/relationships/slide" Target="/ppt/slides/slide6.xml" Id="R2e4d166e6bf9412d" /><Relationship Type="http://schemas.openxmlformats.org/officeDocument/2006/relationships/slide" Target="/ppt/slides/slide7.xml" Id="R536fa03720ca44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c45ab9053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9a46a43ff4565" /><Relationship Type="http://schemas.openxmlformats.org/officeDocument/2006/relationships/theme" Target="/ppt/slideMasters/theme/theme1.xml" Id="R6ccb59bbdd524c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89a46a43ff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babbf2083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f68dc4296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38202b427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47bef3b06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ad7a5ce7a45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327e2e9534a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304d41e86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GROVEN OG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OG KARLSEN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40 675 625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4 246 081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3 154 248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13 794 590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25 530 053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GROVEN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EIVIND SKOE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GROVEN OG KARLSEN AS</a:t>
            </a:r>
          </a:p>
        </p:txBody>
      </p:sp>
    </p:spTree>
  </p:cSld>
  <p:clrMapOvr>
    <a:masterClrMapping xmlns:a="http://schemas.openxmlformats.org/drawingml/2006/main"/>
  </p:clrMapOvr>
</p:sld>
</file>