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d82f70171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e3333af0e4227"/>
  </p:sldMasterIdLst>
  <p:sldIdLst>
    <p:sldId xmlns:r="http://schemas.openxmlformats.org/officeDocument/2006/relationships" id="256" r:id="R3f8071d30ca04a3d"/>
    <p:sldId xmlns:r="http://schemas.openxmlformats.org/officeDocument/2006/relationships" id="257" r:id="R43ebb2669a0c4a94"/>
    <p:sldId xmlns:r="http://schemas.openxmlformats.org/officeDocument/2006/relationships" id="258" r:id="R4242cea1cada45d2"/>
    <p:sldId xmlns:r="http://schemas.openxmlformats.org/officeDocument/2006/relationships" id="259" r:id="Rcfa68df3ecde4cc2"/>
    <p:sldId xmlns:r="http://schemas.openxmlformats.org/officeDocument/2006/relationships" id="260" r:id="R6f12f8ab5fc749a0"/>
    <p:sldId xmlns:r="http://schemas.openxmlformats.org/officeDocument/2006/relationships" id="261" r:id="R86d70b98b8c646a6"/>
    <p:sldId xmlns:r="http://schemas.openxmlformats.org/officeDocument/2006/relationships" id="262" r:id="R920a87f401354e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e3333af0e4227" /><Relationship Type="http://schemas.openxmlformats.org/officeDocument/2006/relationships/slide" Target="/ppt/slides/slide1.xml" Id="R3f8071d30ca04a3d" /><Relationship Type="http://schemas.openxmlformats.org/officeDocument/2006/relationships/slide" Target="/ppt/slides/slide2.xml" Id="R43ebb2669a0c4a94" /><Relationship Type="http://schemas.openxmlformats.org/officeDocument/2006/relationships/slide" Target="/ppt/slides/slide3.xml" Id="R4242cea1cada45d2" /><Relationship Type="http://schemas.openxmlformats.org/officeDocument/2006/relationships/slide" Target="/ppt/slides/slide4.xml" Id="Rcfa68df3ecde4cc2" /><Relationship Type="http://schemas.openxmlformats.org/officeDocument/2006/relationships/slide" Target="/ppt/slides/slide5.xml" Id="R6f12f8ab5fc749a0" /><Relationship Type="http://schemas.openxmlformats.org/officeDocument/2006/relationships/slide" Target="/ppt/slides/slide6.xml" Id="R86d70b98b8c646a6" /><Relationship Type="http://schemas.openxmlformats.org/officeDocument/2006/relationships/slide" Target="/ppt/slides/slide7.xml" Id="R920a87f401354e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1cb3be7ee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af5a9059342e1" /><Relationship Type="http://schemas.openxmlformats.org/officeDocument/2006/relationships/theme" Target="/ppt/slideMasters/theme/theme1.xml" Id="R7ace1a5cbcc5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af5a90593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64523cbb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a5c8e5dc6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6876042f0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e6c95441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01d53b6b444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7ec869983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ca0606fa1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CHARLES J KENNEDY 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CHARLES J KENNEDY BERG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17 377 259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JUDE KENNEDY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CHARLES KENNEDY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KENNEDY ERIK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Goneveien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36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CHARLES J KENNEDY BERG AS</a:t>
            </a:r>
          </a:p>
        </p:txBody>
      </p:sp>
    </p:spTree>
  </p:cSld>
  <p:clrMapOvr>
    <a:masterClrMapping xmlns:a="http://schemas.openxmlformats.org/drawingml/2006/main"/>
  </p:clrMapOvr>
</p:sld>
</file>