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d7f3b1b698e429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f3cc2acac25435f"/>
  </p:sldMasterIdLst>
  <p:sldIdLst>
    <p:sldId xmlns:r="http://schemas.openxmlformats.org/officeDocument/2006/relationships" id="256" r:id="R6e2ff9d775564581"/>
    <p:sldId xmlns:r="http://schemas.openxmlformats.org/officeDocument/2006/relationships" id="257" r:id="R89db9abc10024853"/>
    <p:sldId xmlns:r="http://schemas.openxmlformats.org/officeDocument/2006/relationships" id="258" r:id="R625b6c375fec4c17"/>
    <p:sldId xmlns:r="http://schemas.openxmlformats.org/officeDocument/2006/relationships" id="259" r:id="R2ed815b0d4204f15"/>
    <p:sldId xmlns:r="http://schemas.openxmlformats.org/officeDocument/2006/relationships" id="260" r:id="R8d5714a480e24e53"/>
    <p:sldId xmlns:r="http://schemas.openxmlformats.org/officeDocument/2006/relationships" id="261" r:id="Ra336ad29def04f70"/>
    <p:sldId xmlns:r="http://schemas.openxmlformats.org/officeDocument/2006/relationships" id="262" r:id="R60ee495637ac4c8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f3cc2acac25435f" /><Relationship Type="http://schemas.openxmlformats.org/officeDocument/2006/relationships/slide" Target="/ppt/slides/slide1.xml" Id="R6e2ff9d775564581" /><Relationship Type="http://schemas.openxmlformats.org/officeDocument/2006/relationships/slide" Target="/ppt/slides/slide2.xml" Id="R89db9abc10024853" /><Relationship Type="http://schemas.openxmlformats.org/officeDocument/2006/relationships/slide" Target="/ppt/slides/slide3.xml" Id="R625b6c375fec4c17" /><Relationship Type="http://schemas.openxmlformats.org/officeDocument/2006/relationships/slide" Target="/ppt/slides/slide4.xml" Id="R2ed815b0d4204f15" /><Relationship Type="http://schemas.openxmlformats.org/officeDocument/2006/relationships/slide" Target="/ppt/slides/slide5.xml" Id="R8d5714a480e24e53" /><Relationship Type="http://schemas.openxmlformats.org/officeDocument/2006/relationships/slide" Target="/ppt/slides/slide6.xml" Id="Ra336ad29def04f70" /><Relationship Type="http://schemas.openxmlformats.org/officeDocument/2006/relationships/slide" Target="/ppt/slides/slide7.xml" Id="R60ee495637ac4c8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258a90648244ab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43244369db4806" /><Relationship Type="http://schemas.openxmlformats.org/officeDocument/2006/relationships/theme" Target="/ppt/slideMasters/theme/theme1.xml" Id="R81bb2e42bc8a413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e43244369db480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c10127be854ec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6e69238af1461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57efcc5def417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a4dd6bdfa9422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9bde5124084ca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0a9d0bb4914e7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fef8ff7f534c8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PACTUM GAMMA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PACTUM GAMMA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PACTUM GAMMA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PACTUM GAMMA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PACTUM GAMMA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PACTUM GAMMA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8 218 000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6 181 000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6 020 000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207 599 000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218 292 000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PACTUM GAMMA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ASTRUP HENNING EIVINDSSØN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PACTUM GAMMA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Dronning Mauds gate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988 435 430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PACTUM GAMMA AS</a:t>
            </a:r>
          </a:p>
        </p:txBody>
      </p:sp>
    </p:spTree>
  </p:cSld>
  <p:clrMapOvr>
    <a:masterClrMapping xmlns:a="http://schemas.openxmlformats.org/drawingml/2006/main"/>
  </p:clrMapOvr>
</p:sld>
</file>