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71acc65f194c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16af7fae474db1"/>
  </p:sldMasterIdLst>
  <p:sldIdLst>
    <p:sldId xmlns:r="http://schemas.openxmlformats.org/officeDocument/2006/relationships" id="256" r:id="Redb32e7187c4457f"/>
    <p:sldId xmlns:r="http://schemas.openxmlformats.org/officeDocument/2006/relationships" id="257" r:id="Rb39aed9357ed45f6"/>
    <p:sldId xmlns:r="http://schemas.openxmlformats.org/officeDocument/2006/relationships" id="258" r:id="Rf2eb37e63f044b3d"/>
    <p:sldId xmlns:r="http://schemas.openxmlformats.org/officeDocument/2006/relationships" id="259" r:id="R336f91801b6d40d4"/>
    <p:sldId xmlns:r="http://schemas.openxmlformats.org/officeDocument/2006/relationships" id="260" r:id="R0dbfe515d6124000"/>
    <p:sldId xmlns:r="http://schemas.openxmlformats.org/officeDocument/2006/relationships" id="261" r:id="R6ba7c1e892ce42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6af7fae474db1" /><Relationship Type="http://schemas.openxmlformats.org/officeDocument/2006/relationships/slide" Target="/ppt/slides/slide1.xml" Id="Redb32e7187c4457f" /><Relationship Type="http://schemas.openxmlformats.org/officeDocument/2006/relationships/slide" Target="/ppt/slides/slide2.xml" Id="Rb39aed9357ed45f6" /><Relationship Type="http://schemas.openxmlformats.org/officeDocument/2006/relationships/slide" Target="/ppt/slides/slide3.xml" Id="Rf2eb37e63f044b3d" /><Relationship Type="http://schemas.openxmlformats.org/officeDocument/2006/relationships/slide" Target="/ppt/slides/slide4.xml" Id="R336f91801b6d40d4" /><Relationship Type="http://schemas.openxmlformats.org/officeDocument/2006/relationships/slide" Target="/ppt/slides/slide5.xml" Id="R0dbfe515d6124000" /><Relationship Type="http://schemas.openxmlformats.org/officeDocument/2006/relationships/slide" Target="/ppt/slides/slide6.xml" Id="R6ba7c1e892ce42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f4c84dd6c145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f3c548fde4c31" /><Relationship Type="http://schemas.openxmlformats.org/officeDocument/2006/relationships/theme" Target="/ppt/slideMasters/theme/theme1.xml" Id="Re5ebb01d647548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8f3c548fde4c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ec4de753e48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354ec3a2f41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2a9881bbe46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ccc4e149843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805174d3f45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ee186925b49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FRITJOF GODTFREDSEN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FRITJOF GODTFREDSEN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Knarreviktoppen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4637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92 89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ofg@c2i.net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988 491 721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