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d8bbc3a63145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150e7a89df4448"/>
  </p:sldMasterIdLst>
  <p:sldIdLst>
    <p:sldId xmlns:r="http://schemas.openxmlformats.org/officeDocument/2006/relationships" id="256" r:id="Rb71a3ff112e748dd"/>
    <p:sldId xmlns:r="http://schemas.openxmlformats.org/officeDocument/2006/relationships" id="257" r:id="R72f0802f6db74caa"/>
    <p:sldId xmlns:r="http://schemas.openxmlformats.org/officeDocument/2006/relationships" id="258" r:id="R2f44a0de6e374603"/>
    <p:sldId xmlns:r="http://schemas.openxmlformats.org/officeDocument/2006/relationships" id="259" r:id="R15336662f9dd43d5"/>
    <p:sldId xmlns:r="http://schemas.openxmlformats.org/officeDocument/2006/relationships" id="260" r:id="Ra15c5f7f1a664807"/>
    <p:sldId xmlns:r="http://schemas.openxmlformats.org/officeDocument/2006/relationships" id="261" r:id="R34be93d3064a4043"/>
    <p:sldId xmlns:r="http://schemas.openxmlformats.org/officeDocument/2006/relationships" id="262" r:id="R58a9ac48a98a40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150e7a89df4448" /><Relationship Type="http://schemas.openxmlformats.org/officeDocument/2006/relationships/slide" Target="/ppt/slides/slide1.xml" Id="Rb71a3ff112e748dd" /><Relationship Type="http://schemas.openxmlformats.org/officeDocument/2006/relationships/slide" Target="/ppt/slides/slide2.xml" Id="R72f0802f6db74caa" /><Relationship Type="http://schemas.openxmlformats.org/officeDocument/2006/relationships/slide" Target="/ppt/slides/slide3.xml" Id="R2f44a0de6e374603" /><Relationship Type="http://schemas.openxmlformats.org/officeDocument/2006/relationships/slide" Target="/ppt/slides/slide4.xml" Id="R15336662f9dd43d5" /><Relationship Type="http://schemas.openxmlformats.org/officeDocument/2006/relationships/slide" Target="/ppt/slides/slide5.xml" Id="Ra15c5f7f1a664807" /><Relationship Type="http://schemas.openxmlformats.org/officeDocument/2006/relationships/slide" Target="/ppt/slides/slide6.xml" Id="R34be93d3064a4043" /><Relationship Type="http://schemas.openxmlformats.org/officeDocument/2006/relationships/slide" Target="/ppt/slides/slide7.xml" Id="R58a9ac48a98a40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27573843cb44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bac215da94c53" /><Relationship Type="http://schemas.openxmlformats.org/officeDocument/2006/relationships/theme" Target="/ppt/slideMasters/theme/theme1.xml" Id="R5bb8f99cc76d44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dbac215da94c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89c58f43f42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3504754fe48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e1b73e1984a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e2bd72afd4f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c9db68cb54e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851c7755a4e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38478abda43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NYRUD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NYRUD FINANS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238 018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−775 782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−1 866 093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7 182 146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8 820 367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KRISTIANSEN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Haslums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rogerkri@broadpark.no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988 523 402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