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e4df6fb05842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eab1608dc407c"/>
  </p:sldMasterIdLst>
  <p:sldIdLst>
    <p:sldId xmlns:r="http://schemas.openxmlformats.org/officeDocument/2006/relationships" id="256" r:id="Ra79c317706da42fe"/>
    <p:sldId xmlns:r="http://schemas.openxmlformats.org/officeDocument/2006/relationships" id="257" r:id="R12fcf516a702434e"/>
    <p:sldId xmlns:r="http://schemas.openxmlformats.org/officeDocument/2006/relationships" id="258" r:id="R3a2444c522134377"/>
    <p:sldId xmlns:r="http://schemas.openxmlformats.org/officeDocument/2006/relationships" id="259" r:id="R100c7b6eb6cc4de8"/>
    <p:sldId xmlns:r="http://schemas.openxmlformats.org/officeDocument/2006/relationships" id="260" r:id="R32b4003d55a543a9"/>
    <p:sldId xmlns:r="http://schemas.openxmlformats.org/officeDocument/2006/relationships" id="261" r:id="R47ca97ad6e5f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eab1608dc407c" /><Relationship Type="http://schemas.openxmlformats.org/officeDocument/2006/relationships/slide" Target="/ppt/slides/slide1.xml" Id="Ra79c317706da42fe" /><Relationship Type="http://schemas.openxmlformats.org/officeDocument/2006/relationships/slide" Target="/ppt/slides/slide2.xml" Id="R12fcf516a702434e" /><Relationship Type="http://schemas.openxmlformats.org/officeDocument/2006/relationships/slide" Target="/ppt/slides/slide3.xml" Id="R3a2444c522134377" /><Relationship Type="http://schemas.openxmlformats.org/officeDocument/2006/relationships/slide" Target="/ppt/slides/slide4.xml" Id="R100c7b6eb6cc4de8" /><Relationship Type="http://schemas.openxmlformats.org/officeDocument/2006/relationships/slide" Target="/ppt/slides/slide5.xml" Id="R32b4003d55a543a9" /><Relationship Type="http://schemas.openxmlformats.org/officeDocument/2006/relationships/slide" Target="/ppt/slides/slide6.xml" Id="R47ca97ad6e5f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41e27bbe1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714dcbe9b4658" /><Relationship Type="http://schemas.openxmlformats.org/officeDocument/2006/relationships/theme" Target="/ppt/slideMasters/theme/theme1.xml" Id="R658b117e5330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0714dcbe9b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a8a169ca7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700b0f58540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dd313bc72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a580c509b4e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411c790ac45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455237c57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