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95f3b6b85e46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4f091c593f4cfc"/>
  </p:sldMasterIdLst>
  <p:sldIdLst>
    <p:sldId xmlns:r="http://schemas.openxmlformats.org/officeDocument/2006/relationships" id="256" r:id="R31633a9889c346d0"/>
    <p:sldId xmlns:r="http://schemas.openxmlformats.org/officeDocument/2006/relationships" id="257" r:id="R7e111b8fe17a49e2"/>
    <p:sldId xmlns:r="http://schemas.openxmlformats.org/officeDocument/2006/relationships" id="258" r:id="R0c4467012eec465e"/>
    <p:sldId xmlns:r="http://schemas.openxmlformats.org/officeDocument/2006/relationships" id="259" r:id="R69035710a7c64ab2"/>
    <p:sldId xmlns:r="http://schemas.openxmlformats.org/officeDocument/2006/relationships" id="260" r:id="Rc427612ac5f243ef"/>
    <p:sldId xmlns:r="http://schemas.openxmlformats.org/officeDocument/2006/relationships" id="261" r:id="R53fa372627774bf9"/>
    <p:sldId xmlns:r="http://schemas.openxmlformats.org/officeDocument/2006/relationships" id="262" r:id="R10cdafc830cf4c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f091c593f4cfc" /><Relationship Type="http://schemas.openxmlformats.org/officeDocument/2006/relationships/slide" Target="/ppt/slides/slide1.xml" Id="R31633a9889c346d0" /><Relationship Type="http://schemas.openxmlformats.org/officeDocument/2006/relationships/slide" Target="/ppt/slides/slide2.xml" Id="R7e111b8fe17a49e2" /><Relationship Type="http://schemas.openxmlformats.org/officeDocument/2006/relationships/slide" Target="/ppt/slides/slide3.xml" Id="R0c4467012eec465e" /><Relationship Type="http://schemas.openxmlformats.org/officeDocument/2006/relationships/slide" Target="/ppt/slides/slide4.xml" Id="R69035710a7c64ab2" /><Relationship Type="http://schemas.openxmlformats.org/officeDocument/2006/relationships/slide" Target="/ppt/slides/slide5.xml" Id="Rc427612ac5f243ef" /><Relationship Type="http://schemas.openxmlformats.org/officeDocument/2006/relationships/slide" Target="/ppt/slides/slide6.xml" Id="R53fa372627774bf9" /><Relationship Type="http://schemas.openxmlformats.org/officeDocument/2006/relationships/slide" Target="/ppt/slides/slide7.xml" Id="R10cdafc830cf4c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b014e53674f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c4aabb02f4c8d" /><Relationship Type="http://schemas.openxmlformats.org/officeDocument/2006/relationships/theme" Target="/ppt/slideMasters/theme/theme1.xml" Id="R5c9c225de3ca44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ec4aabb02f4c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a0d824bf84c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759eff24c47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dbf1b4ecc4d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04e2da6fc43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8c47e1f6945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37c5e06f949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a5f387fd64c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REE GÅRD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 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 GÅRD HOLDING AS ble etablert [år] og holder til i Sokna.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 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 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 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639 244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11 223 340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12 267 424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 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ANNE HØE STRØMMEN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ESPEN STRØMMEN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 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Lundealleen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3534 Sokna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 GÅRD HOLDING AS</a:t>
            </a:r>
          </a:p>
        </p:txBody>
      </p:sp>
    </p:spTree>
  </p:cSld>
  <p:clrMapOvr>
    <a:masterClrMapping xmlns:a="http://schemas.openxmlformats.org/drawingml/2006/main"/>
  </p:clrMapOvr>
</p:sld>
</file>