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7bb2fde4d749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b7bd06ef174985"/>
  </p:sldMasterIdLst>
  <p:sldIdLst>
    <p:sldId xmlns:r="http://schemas.openxmlformats.org/officeDocument/2006/relationships" id="256" r:id="Ra28fd749f16b4c59"/>
    <p:sldId xmlns:r="http://schemas.openxmlformats.org/officeDocument/2006/relationships" id="257" r:id="Rd958f2aaf6a24d3a"/>
    <p:sldId xmlns:r="http://schemas.openxmlformats.org/officeDocument/2006/relationships" id="258" r:id="Re4ed165ed01a4545"/>
    <p:sldId xmlns:r="http://schemas.openxmlformats.org/officeDocument/2006/relationships" id="259" r:id="Rbec9456e0c844009"/>
    <p:sldId xmlns:r="http://schemas.openxmlformats.org/officeDocument/2006/relationships" id="260" r:id="R0f8d0ed4177d49ae"/>
    <p:sldId xmlns:r="http://schemas.openxmlformats.org/officeDocument/2006/relationships" id="261" r:id="R4f585ed23e2b473d"/>
    <p:sldId xmlns:r="http://schemas.openxmlformats.org/officeDocument/2006/relationships" id="262" r:id="Rfa9c65794fe741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7bd06ef174985" /><Relationship Type="http://schemas.openxmlformats.org/officeDocument/2006/relationships/slide" Target="/ppt/slides/slide1.xml" Id="Ra28fd749f16b4c59" /><Relationship Type="http://schemas.openxmlformats.org/officeDocument/2006/relationships/slide" Target="/ppt/slides/slide2.xml" Id="Rd958f2aaf6a24d3a" /><Relationship Type="http://schemas.openxmlformats.org/officeDocument/2006/relationships/slide" Target="/ppt/slides/slide3.xml" Id="Re4ed165ed01a4545" /><Relationship Type="http://schemas.openxmlformats.org/officeDocument/2006/relationships/slide" Target="/ppt/slides/slide4.xml" Id="Rbec9456e0c844009" /><Relationship Type="http://schemas.openxmlformats.org/officeDocument/2006/relationships/slide" Target="/ppt/slides/slide5.xml" Id="R0f8d0ed4177d49ae" /><Relationship Type="http://schemas.openxmlformats.org/officeDocument/2006/relationships/slide" Target="/ppt/slides/slide6.xml" Id="R4f585ed23e2b473d" /><Relationship Type="http://schemas.openxmlformats.org/officeDocument/2006/relationships/slide" Target="/ppt/slides/slide7.xml" Id="Rfa9c65794fe741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c0badea054e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7b5ca58b84a4a" /><Relationship Type="http://schemas.openxmlformats.org/officeDocument/2006/relationships/theme" Target="/ppt/slideMasters/theme/theme1.xml" Id="Rd1a82252f2444d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97b5ca58b84a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b4304521c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e7eec889e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09988d7a4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1f822b08f43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98fa0c8ec49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1c817788a46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bb783ab0640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TRAVEL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TRAVEL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45 001 926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17 812 197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85 530 367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ARMADA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KLEVENSTERN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MECCA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European Cruise Service, Skoltegrunnskaien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93 75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988 560 774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TRAVEL INVEST AS</a:t>
            </a:r>
          </a:p>
        </p:txBody>
      </p:sp>
    </p:spTree>
  </p:cSld>
  <p:clrMapOvr>
    <a:masterClrMapping xmlns:a="http://schemas.openxmlformats.org/drawingml/2006/main"/>
  </p:clrMapOvr>
</p:sld>
</file>