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5e30ef55b94f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81308d803a4f55"/>
  </p:sldMasterIdLst>
  <p:sldIdLst>
    <p:sldId xmlns:r="http://schemas.openxmlformats.org/officeDocument/2006/relationships" id="256" r:id="R13647f3e90184e1b"/>
    <p:sldId xmlns:r="http://schemas.openxmlformats.org/officeDocument/2006/relationships" id="257" r:id="R7081de90815a4bed"/>
    <p:sldId xmlns:r="http://schemas.openxmlformats.org/officeDocument/2006/relationships" id="258" r:id="R678d13dc54ee45c6"/>
    <p:sldId xmlns:r="http://schemas.openxmlformats.org/officeDocument/2006/relationships" id="259" r:id="R491ddcbdf2d34a87"/>
    <p:sldId xmlns:r="http://schemas.openxmlformats.org/officeDocument/2006/relationships" id="260" r:id="Rf8c9ff0501004b27"/>
    <p:sldId xmlns:r="http://schemas.openxmlformats.org/officeDocument/2006/relationships" id="261" r:id="Refd3a157cff64e0a"/>
    <p:sldId xmlns:r="http://schemas.openxmlformats.org/officeDocument/2006/relationships" id="262" r:id="R356fe95041a840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81308d803a4f55" /><Relationship Type="http://schemas.openxmlformats.org/officeDocument/2006/relationships/slide" Target="/ppt/slides/slide1.xml" Id="R13647f3e90184e1b" /><Relationship Type="http://schemas.openxmlformats.org/officeDocument/2006/relationships/slide" Target="/ppt/slides/slide2.xml" Id="R7081de90815a4bed" /><Relationship Type="http://schemas.openxmlformats.org/officeDocument/2006/relationships/slide" Target="/ppt/slides/slide3.xml" Id="R678d13dc54ee45c6" /><Relationship Type="http://schemas.openxmlformats.org/officeDocument/2006/relationships/slide" Target="/ppt/slides/slide4.xml" Id="R491ddcbdf2d34a87" /><Relationship Type="http://schemas.openxmlformats.org/officeDocument/2006/relationships/slide" Target="/ppt/slides/slide5.xml" Id="Rf8c9ff0501004b27" /><Relationship Type="http://schemas.openxmlformats.org/officeDocument/2006/relationships/slide" Target="/ppt/slides/slide6.xml" Id="Refd3a157cff64e0a" /><Relationship Type="http://schemas.openxmlformats.org/officeDocument/2006/relationships/slide" Target="/ppt/slides/slide7.xml" Id="R356fe95041a840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b4fe30478d48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4617a0f334203" /><Relationship Type="http://schemas.openxmlformats.org/officeDocument/2006/relationships/theme" Target="/ppt/slideMasters/theme/theme1.xml" Id="Rde0d53de9e9045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34617a0f3342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4643d2c124c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3cc25f8324c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624b1093d49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56f36b9f44e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80041b74f44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6ba4bc4004e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6a113855042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11 148 643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10 752 578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10 763 049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48 362 118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63 280 391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NERGAARD VIBEKE  –  99,9 %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NERGAARD VIBEKE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v/Norscan Partners AS, Karenslyst allé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988 604 321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VN INVEST AS</a:t>
            </a:r>
          </a:p>
        </p:txBody>
      </p:sp>
    </p:spTree>
  </p:cSld>
  <p:clrMapOvr>
    <a:masterClrMapping xmlns:a="http://schemas.openxmlformats.org/drawingml/2006/main"/>
  </p:clrMapOvr>
</p:sld>
</file>