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94642feff64f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2d19381cdf4c88"/>
  </p:sldMasterIdLst>
  <p:sldIdLst>
    <p:sldId xmlns:r="http://schemas.openxmlformats.org/officeDocument/2006/relationships" id="256" r:id="Rf9855487a0064568"/>
    <p:sldId xmlns:r="http://schemas.openxmlformats.org/officeDocument/2006/relationships" id="257" r:id="R60950799474c4dd1"/>
    <p:sldId xmlns:r="http://schemas.openxmlformats.org/officeDocument/2006/relationships" id="258" r:id="R6893efbc3b044381"/>
    <p:sldId xmlns:r="http://schemas.openxmlformats.org/officeDocument/2006/relationships" id="259" r:id="R2684d25f812946f9"/>
    <p:sldId xmlns:r="http://schemas.openxmlformats.org/officeDocument/2006/relationships" id="260" r:id="R878d8bee1e104dc8"/>
    <p:sldId xmlns:r="http://schemas.openxmlformats.org/officeDocument/2006/relationships" id="261" r:id="R8419e3c135f54133"/>
    <p:sldId xmlns:r="http://schemas.openxmlformats.org/officeDocument/2006/relationships" id="262" r:id="R20a0bd70599042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d19381cdf4c88" /><Relationship Type="http://schemas.openxmlformats.org/officeDocument/2006/relationships/slide" Target="/ppt/slides/slide1.xml" Id="Rf9855487a0064568" /><Relationship Type="http://schemas.openxmlformats.org/officeDocument/2006/relationships/slide" Target="/ppt/slides/slide2.xml" Id="R60950799474c4dd1" /><Relationship Type="http://schemas.openxmlformats.org/officeDocument/2006/relationships/slide" Target="/ppt/slides/slide3.xml" Id="R6893efbc3b044381" /><Relationship Type="http://schemas.openxmlformats.org/officeDocument/2006/relationships/slide" Target="/ppt/slides/slide4.xml" Id="R2684d25f812946f9" /><Relationship Type="http://schemas.openxmlformats.org/officeDocument/2006/relationships/slide" Target="/ppt/slides/slide5.xml" Id="R878d8bee1e104dc8" /><Relationship Type="http://schemas.openxmlformats.org/officeDocument/2006/relationships/slide" Target="/ppt/slides/slide6.xml" Id="R8419e3c135f54133" /><Relationship Type="http://schemas.openxmlformats.org/officeDocument/2006/relationships/slide" Target="/ppt/slides/slide7.xml" Id="R20a0bd70599042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00e19690c44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bf57004ae445c" /><Relationship Type="http://schemas.openxmlformats.org/officeDocument/2006/relationships/theme" Target="/ppt/slideMasters/theme/theme1.xml" Id="Rc51fd6b1009c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bf57004ae44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3402f1f8144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5e27d7d9544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63c00a9bd41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3defd3a14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d8a4f6cc847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6e24e9a9349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37c5fb434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 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HANSEN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308 313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6 610 323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8 264 091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PÅL K MØRK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JMC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Mørk Hansen, Solveien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