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4051ddaee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12c3ea2474625"/>
  </p:sldMasterIdLst>
  <p:sldIdLst>
    <p:sldId xmlns:r="http://schemas.openxmlformats.org/officeDocument/2006/relationships" id="256" r:id="Rc4e5e0381fd74e03"/>
    <p:sldId xmlns:r="http://schemas.openxmlformats.org/officeDocument/2006/relationships" id="257" r:id="Re6e218ab10ee4fc4"/>
    <p:sldId xmlns:r="http://schemas.openxmlformats.org/officeDocument/2006/relationships" id="258" r:id="R665b0e59a4fb4a04"/>
    <p:sldId xmlns:r="http://schemas.openxmlformats.org/officeDocument/2006/relationships" id="259" r:id="Rfe370b83d4a74590"/>
    <p:sldId xmlns:r="http://schemas.openxmlformats.org/officeDocument/2006/relationships" id="260" r:id="Re19b92e2607c40b9"/>
    <p:sldId xmlns:r="http://schemas.openxmlformats.org/officeDocument/2006/relationships" id="261" r:id="Rf00d601288d14933"/>
    <p:sldId xmlns:r="http://schemas.openxmlformats.org/officeDocument/2006/relationships" id="262" r:id="R80fecb25549d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12c3ea2474625" /><Relationship Type="http://schemas.openxmlformats.org/officeDocument/2006/relationships/slide" Target="/ppt/slides/slide1.xml" Id="Rc4e5e0381fd74e03" /><Relationship Type="http://schemas.openxmlformats.org/officeDocument/2006/relationships/slide" Target="/ppt/slides/slide2.xml" Id="Re6e218ab10ee4fc4" /><Relationship Type="http://schemas.openxmlformats.org/officeDocument/2006/relationships/slide" Target="/ppt/slides/slide3.xml" Id="R665b0e59a4fb4a04" /><Relationship Type="http://schemas.openxmlformats.org/officeDocument/2006/relationships/slide" Target="/ppt/slides/slide4.xml" Id="Rfe370b83d4a74590" /><Relationship Type="http://schemas.openxmlformats.org/officeDocument/2006/relationships/slide" Target="/ppt/slides/slide5.xml" Id="Re19b92e2607c40b9" /><Relationship Type="http://schemas.openxmlformats.org/officeDocument/2006/relationships/slide" Target="/ppt/slides/slide6.xml" Id="Rf00d601288d14933" /><Relationship Type="http://schemas.openxmlformats.org/officeDocument/2006/relationships/slide" Target="/ppt/slides/slide7.xml" Id="R80fecb25549d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83a3143c9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aa2bae6894c91" /><Relationship Type="http://schemas.openxmlformats.org/officeDocument/2006/relationships/theme" Target="/ppt/slideMasters/theme/theme1.xml" Id="R600c8885ef59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aa2bae689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47364fcd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284b7c2d1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328fe2b5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30d8b852b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fb89342e143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35bb09947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ee2f2662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