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12d62d95304c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72a8154a5498b"/>
  </p:sldMasterIdLst>
  <p:sldIdLst>
    <p:sldId xmlns:r="http://schemas.openxmlformats.org/officeDocument/2006/relationships" id="256" r:id="Ra42baacd274e43ba"/>
    <p:sldId xmlns:r="http://schemas.openxmlformats.org/officeDocument/2006/relationships" id="257" r:id="R82ca50c9d4774ad7"/>
    <p:sldId xmlns:r="http://schemas.openxmlformats.org/officeDocument/2006/relationships" id="258" r:id="R03c4860654b74dde"/>
    <p:sldId xmlns:r="http://schemas.openxmlformats.org/officeDocument/2006/relationships" id="259" r:id="Rba88f84f47464d34"/>
    <p:sldId xmlns:r="http://schemas.openxmlformats.org/officeDocument/2006/relationships" id="260" r:id="R2faa80b39fce46c0"/>
    <p:sldId xmlns:r="http://schemas.openxmlformats.org/officeDocument/2006/relationships" id="261" r:id="R394bfd10293c45f6"/>
    <p:sldId xmlns:r="http://schemas.openxmlformats.org/officeDocument/2006/relationships" id="262" r:id="R6def6dc1103c46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72a8154a5498b" /><Relationship Type="http://schemas.openxmlformats.org/officeDocument/2006/relationships/slide" Target="/ppt/slides/slide1.xml" Id="Ra42baacd274e43ba" /><Relationship Type="http://schemas.openxmlformats.org/officeDocument/2006/relationships/slide" Target="/ppt/slides/slide2.xml" Id="R82ca50c9d4774ad7" /><Relationship Type="http://schemas.openxmlformats.org/officeDocument/2006/relationships/slide" Target="/ppt/slides/slide3.xml" Id="R03c4860654b74dde" /><Relationship Type="http://schemas.openxmlformats.org/officeDocument/2006/relationships/slide" Target="/ppt/slides/slide4.xml" Id="Rba88f84f47464d34" /><Relationship Type="http://schemas.openxmlformats.org/officeDocument/2006/relationships/slide" Target="/ppt/slides/slide5.xml" Id="R2faa80b39fce46c0" /><Relationship Type="http://schemas.openxmlformats.org/officeDocument/2006/relationships/slide" Target="/ppt/slides/slide6.xml" Id="R394bfd10293c45f6" /><Relationship Type="http://schemas.openxmlformats.org/officeDocument/2006/relationships/slide" Target="/ppt/slides/slide7.xml" Id="R6def6dc1103c46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acc5b293041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4d242bf7449cf" /><Relationship Type="http://schemas.openxmlformats.org/officeDocument/2006/relationships/theme" Target="/ppt/slideMasters/theme/theme1.xml" Id="R96b698def7de4b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44d242bf7449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cad61b2b041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4f41513e545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65a106b7744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a9e8a9f0f40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db936460246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a44ef93f649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7800ad4094e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GISS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GISS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3 906 160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32 421 902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32 713 547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Kausmobakken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7654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988 731 595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GISS HOLDING AS</a:t>
            </a:r>
          </a:p>
        </p:txBody>
      </p:sp>
    </p:spTree>
  </p:cSld>
  <p:clrMapOvr>
    <a:masterClrMapping xmlns:a="http://schemas.openxmlformats.org/drawingml/2006/main"/>
  </p:clrMapOvr>
</p:sld>
</file>