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a42cb7489c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5a38de57542ca"/>
  </p:sldMasterIdLst>
  <p:sldIdLst>
    <p:sldId xmlns:r="http://schemas.openxmlformats.org/officeDocument/2006/relationships" id="256" r:id="R1ea154df45204ff6"/>
    <p:sldId xmlns:r="http://schemas.openxmlformats.org/officeDocument/2006/relationships" id="257" r:id="Rddcb489d58544305"/>
    <p:sldId xmlns:r="http://schemas.openxmlformats.org/officeDocument/2006/relationships" id="258" r:id="R20f75c7742b84bc4"/>
    <p:sldId xmlns:r="http://schemas.openxmlformats.org/officeDocument/2006/relationships" id="259" r:id="Rc3f3d2d6a58e4145"/>
    <p:sldId xmlns:r="http://schemas.openxmlformats.org/officeDocument/2006/relationships" id="260" r:id="Rd776ab564ce842ca"/>
    <p:sldId xmlns:r="http://schemas.openxmlformats.org/officeDocument/2006/relationships" id="261" r:id="Rba83276648ab43d0"/>
    <p:sldId xmlns:r="http://schemas.openxmlformats.org/officeDocument/2006/relationships" id="262" r:id="R39abae4b381743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5a38de57542ca" /><Relationship Type="http://schemas.openxmlformats.org/officeDocument/2006/relationships/slide" Target="/ppt/slides/slide1.xml" Id="R1ea154df45204ff6" /><Relationship Type="http://schemas.openxmlformats.org/officeDocument/2006/relationships/slide" Target="/ppt/slides/slide2.xml" Id="Rddcb489d58544305" /><Relationship Type="http://schemas.openxmlformats.org/officeDocument/2006/relationships/slide" Target="/ppt/slides/slide3.xml" Id="R20f75c7742b84bc4" /><Relationship Type="http://schemas.openxmlformats.org/officeDocument/2006/relationships/slide" Target="/ppt/slides/slide4.xml" Id="Rc3f3d2d6a58e4145" /><Relationship Type="http://schemas.openxmlformats.org/officeDocument/2006/relationships/slide" Target="/ppt/slides/slide5.xml" Id="Rd776ab564ce842ca" /><Relationship Type="http://schemas.openxmlformats.org/officeDocument/2006/relationships/slide" Target="/ppt/slides/slide6.xml" Id="Rba83276648ab43d0" /><Relationship Type="http://schemas.openxmlformats.org/officeDocument/2006/relationships/slide" Target="/ppt/slides/slide7.xml" Id="R39abae4b381743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5aa86b94ae49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1bcec8ba4f5f" /><Relationship Type="http://schemas.openxmlformats.org/officeDocument/2006/relationships/theme" Target="/ppt/slideMasters/theme/theme1.xml" Id="Rf5723a55b8d74d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8b1bcec8ba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83bb8e2f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eacceb0144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51b5ab724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6ccf2ae10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7baff847b41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35dbf770648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d5e45ee83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LOMMEDALEN BYGG OG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LOMMEDALEN BYGG OG RØRLEGGERBEDRIFT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36 493 247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6 855 340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18 052 953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JOHAN FREDRIK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LILLIAN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GJERSØE ESPEN JOHAN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13 75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www.lboe.no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LOMMEDALEN BYGG OG RØRLEGGERBEDRIFT AS</a:t>
            </a:r>
          </a:p>
        </p:txBody>
      </p:sp>
    </p:spTree>
  </p:cSld>
  <p:clrMapOvr>
    <a:masterClrMapping xmlns:a="http://schemas.openxmlformats.org/drawingml/2006/main"/>
  </p:clrMapOvr>
</p:sld>
</file>