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b760d4200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5b246aa1c4500"/>
  </p:sldMasterIdLst>
  <p:sldIdLst>
    <p:sldId xmlns:r="http://schemas.openxmlformats.org/officeDocument/2006/relationships" id="256" r:id="Rfaec24f88c064065"/>
    <p:sldId xmlns:r="http://schemas.openxmlformats.org/officeDocument/2006/relationships" id="257" r:id="Refc6fd1cb443465a"/>
    <p:sldId xmlns:r="http://schemas.openxmlformats.org/officeDocument/2006/relationships" id="258" r:id="Rccc922bb4db44b1a"/>
    <p:sldId xmlns:r="http://schemas.openxmlformats.org/officeDocument/2006/relationships" id="259" r:id="Rdb7fbac9f7524abe"/>
    <p:sldId xmlns:r="http://schemas.openxmlformats.org/officeDocument/2006/relationships" id="260" r:id="Re960159e636e4bce"/>
    <p:sldId xmlns:r="http://schemas.openxmlformats.org/officeDocument/2006/relationships" id="261" r:id="R9e0d2ec20c7e47de"/>
    <p:sldId xmlns:r="http://schemas.openxmlformats.org/officeDocument/2006/relationships" id="262" r:id="Rd8f2b86298ec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5b246aa1c4500" /><Relationship Type="http://schemas.openxmlformats.org/officeDocument/2006/relationships/slide" Target="/ppt/slides/slide1.xml" Id="Rfaec24f88c064065" /><Relationship Type="http://schemas.openxmlformats.org/officeDocument/2006/relationships/slide" Target="/ppt/slides/slide2.xml" Id="Refc6fd1cb443465a" /><Relationship Type="http://schemas.openxmlformats.org/officeDocument/2006/relationships/slide" Target="/ppt/slides/slide3.xml" Id="Rccc922bb4db44b1a" /><Relationship Type="http://schemas.openxmlformats.org/officeDocument/2006/relationships/slide" Target="/ppt/slides/slide4.xml" Id="Rdb7fbac9f7524abe" /><Relationship Type="http://schemas.openxmlformats.org/officeDocument/2006/relationships/slide" Target="/ppt/slides/slide5.xml" Id="Re960159e636e4bce" /><Relationship Type="http://schemas.openxmlformats.org/officeDocument/2006/relationships/slide" Target="/ppt/slides/slide6.xml" Id="R9e0d2ec20c7e47de" /><Relationship Type="http://schemas.openxmlformats.org/officeDocument/2006/relationships/slide" Target="/ppt/slides/slide7.xml" Id="Rd8f2b86298ec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2a85fbfc3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5170b7424ddb" /><Relationship Type="http://schemas.openxmlformats.org/officeDocument/2006/relationships/theme" Target="/ppt/slideMasters/theme/theme1.xml" Id="R7dbb4dd793de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65170b742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f3b25d3b8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05fba30e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1d8e4d307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59c17c496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9570016b1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193a7d7e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7480985fb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LEOPOLD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54 776 875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426 018 260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599 453 097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MJØR GRIMSRUD SØGAARD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MJØR GRIMSRUD HAALAND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MJØR GRIMSRUD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MJØR GRIMSRUD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MJØR GRIMSRUD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