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d4b54bf76a5479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43cc405dbe3481e"/>
  </p:sldMasterIdLst>
  <p:sldIdLst>
    <p:sldId xmlns:r="http://schemas.openxmlformats.org/officeDocument/2006/relationships" id="256" r:id="R20db0c96546b4b2b"/>
    <p:sldId xmlns:r="http://schemas.openxmlformats.org/officeDocument/2006/relationships" id="257" r:id="R9c3da868f4f04721"/>
    <p:sldId xmlns:r="http://schemas.openxmlformats.org/officeDocument/2006/relationships" id="258" r:id="Rff908d17125c483b"/>
    <p:sldId xmlns:r="http://schemas.openxmlformats.org/officeDocument/2006/relationships" id="259" r:id="R0d9cae7095b14929"/>
    <p:sldId xmlns:r="http://schemas.openxmlformats.org/officeDocument/2006/relationships" id="260" r:id="R11c21ceaf8cf40ca"/>
    <p:sldId xmlns:r="http://schemas.openxmlformats.org/officeDocument/2006/relationships" id="261" r:id="R635dfaaa852f4ef9"/>
    <p:sldId xmlns:r="http://schemas.openxmlformats.org/officeDocument/2006/relationships" id="262" r:id="R882afa88cfe64ad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43cc405dbe3481e" /><Relationship Type="http://schemas.openxmlformats.org/officeDocument/2006/relationships/slide" Target="/ppt/slides/slide1.xml" Id="R20db0c96546b4b2b" /><Relationship Type="http://schemas.openxmlformats.org/officeDocument/2006/relationships/slide" Target="/ppt/slides/slide2.xml" Id="R9c3da868f4f04721" /><Relationship Type="http://schemas.openxmlformats.org/officeDocument/2006/relationships/slide" Target="/ppt/slides/slide3.xml" Id="Rff908d17125c483b" /><Relationship Type="http://schemas.openxmlformats.org/officeDocument/2006/relationships/slide" Target="/ppt/slides/slide4.xml" Id="R0d9cae7095b14929" /><Relationship Type="http://schemas.openxmlformats.org/officeDocument/2006/relationships/slide" Target="/ppt/slides/slide5.xml" Id="R11c21ceaf8cf40ca" /><Relationship Type="http://schemas.openxmlformats.org/officeDocument/2006/relationships/slide" Target="/ppt/slides/slide6.xml" Id="R635dfaaa852f4ef9" /><Relationship Type="http://schemas.openxmlformats.org/officeDocument/2006/relationships/slide" Target="/ppt/slides/slide7.xml" Id="R882afa88cfe64ad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6fdfe92fbc34bf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a178dde46b43e5" /><Relationship Type="http://schemas.openxmlformats.org/officeDocument/2006/relationships/theme" Target="/ppt/slideMasters/theme/theme1.xml" Id="Rf1e214b69436423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9a178dde46b43e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66803298be417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302f9b5cd44f5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e665dc17254e1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aed0a5119a49d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7e64d1bda4470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07d040977f49b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fbdf6bd1d4409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LEOPOLD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LEOPOLD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LEOPOLD INVEST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LEOPOLD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LEOPOLD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LEOPOLD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1 970 922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1 438 919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54 776 875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426 018 260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599 453 097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LEOPOLD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HAALAND HEDDA MJØR G  –  37,9 %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SØGAARD CATHRINE MJØR G  –  37,9 %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MJØR GRIMSRUD TORGEIR  –  10,1 %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MJØR GRIMSRUD TORGEIR  –  10,1 %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MJØR GRIMSRUD ANNE  –  3,9 %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LEOPOLD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Gyldenløves gate 1A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0260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988 797 170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LEOPOLD INVEST AS</a:t>
            </a:r>
          </a:p>
        </p:txBody>
      </p:sp>
    </p:spTree>
  </p:cSld>
  <p:clrMapOvr>
    <a:masterClrMapping xmlns:a="http://schemas.openxmlformats.org/drawingml/2006/main"/>
  </p:clrMapOvr>
</p:sld>
</file>