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a7383ac9845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328ab4e1a94b50"/>
  </p:sldMasterIdLst>
  <p:sldIdLst>
    <p:sldId xmlns:r="http://schemas.openxmlformats.org/officeDocument/2006/relationships" id="256" r:id="R4d1cd748aa23475f"/>
    <p:sldId xmlns:r="http://schemas.openxmlformats.org/officeDocument/2006/relationships" id="257" r:id="R265a0c930ecc4df1"/>
    <p:sldId xmlns:r="http://schemas.openxmlformats.org/officeDocument/2006/relationships" id="258" r:id="R3ef103b3a9914b2c"/>
    <p:sldId xmlns:r="http://schemas.openxmlformats.org/officeDocument/2006/relationships" id="259" r:id="R180c6e6709f84c87"/>
    <p:sldId xmlns:r="http://schemas.openxmlformats.org/officeDocument/2006/relationships" id="260" r:id="Re427187dc9c24684"/>
    <p:sldId xmlns:r="http://schemas.openxmlformats.org/officeDocument/2006/relationships" id="261" r:id="Rab436cec0ff8472d"/>
    <p:sldId xmlns:r="http://schemas.openxmlformats.org/officeDocument/2006/relationships" id="262" r:id="R55b322f222ea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28ab4e1a94b50" /><Relationship Type="http://schemas.openxmlformats.org/officeDocument/2006/relationships/slide" Target="/ppt/slides/slide1.xml" Id="R4d1cd748aa23475f" /><Relationship Type="http://schemas.openxmlformats.org/officeDocument/2006/relationships/slide" Target="/ppt/slides/slide2.xml" Id="R265a0c930ecc4df1" /><Relationship Type="http://schemas.openxmlformats.org/officeDocument/2006/relationships/slide" Target="/ppt/slides/slide3.xml" Id="R3ef103b3a9914b2c" /><Relationship Type="http://schemas.openxmlformats.org/officeDocument/2006/relationships/slide" Target="/ppt/slides/slide4.xml" Id="R180c6e6709f84c87" /><Relationship Type="http://schemas.openxmlformats.org/officeDocument/2006/relationships/slide" Target="/ppt/slides/slide5.xml" Id="Re427187dc9c24684" /><Relationship Type="http://schemas.openxmlformats.org/officeDocument/2006/relationships/slide" Target="/ppt/slides/slide6.xml" Id="Rab436cec0ff8472d" /><Relationship Type="http://schemas.openxmlformats.org/officeDocument/2006/relationships/slide" Target="/ppt/slides/slide7.xml" Id="R55b322f222ea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378fab65f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5a0819f7b44b1" /><Relationship Type="http://schemas.openxmlformats.org/officeDocument/2006/relationships/theme" Target="/ppt/slideMasters/theme/theme1.xml" Id="R09c0c9157b88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5a0819f7b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e7db84bf6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d4893f2eb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c7eeab113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2e23adc80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7737842948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bec2388e140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c68c8b7ed4c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YTTERØY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30 519 475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