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0505bb71cd649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8a66e3493e4915"/>
  </p:sldMasterIdLst>
  <p:sldIdLst>
    <p:sldId xmlns:r="http://schemas.openxmlformats.org/officeDocument/2006/relationships" id="256" r:id="R9dbb627efd66454c"/>
    <p:sldId xmlns:r="http://schemas.openxmlformats.org/officeDocument/2006/relationships" id="257" r:id="Re0f26775c7134fe9"/>
    <p:sldId xmlns:r="http://schemas.openxmlformats.org/officeDocument/2006/relationships" id="258" r:id="R385a628069ba4817"/>
    <p:sldId xmlns:r="http://schemas.openxmlformats.org/officeDocument/2006/relationships" id="259" r:id="R1da66f2a7c444be3"/>
    <p:sldId xmlns:r="http://schemas.openxmlformats.org/officeDocument/2006/relationships" id="260" r:id="R492a34ad600a45c8"/>
    <p:sldId xmlns:r="http://schemas.openxmlformats.org/officeDocument/2006/relationships" id="261" r:id="R6f85a40c147746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8a66e3493e4915" /><Relationship Type="http://schemas.openxmlformats.org/officeDocument/2006/relationships/slide" Target="/ppt/slides/slide1.xml" Id="R9dbb627efd66454c" /><Relationship Type="http://schemas.openxmlformats.org/officeDocument/2006/relationships/slide" Target="/ppt/slides/slide2.xml" Id="Re0f26775c7134fe9" /><Relationship Type="http://schemas.openxmlformats.org/officeDocument/2006/relationships/slide" Target="/ppt/slides/slide3.xml" Id="R385a628069ba4817" /><Relationship Type="http://schemas.openxmlformats.org/officeDocument/2006/relationships/slide" Target="/ppt/slides/slide4.xml" Id="R1da66f2a7c444be3" /><Relationship Type="http://schemas.openxmlformats.org/officeDocument/2006/relationships/slide" Target="/ppt/slides/slide5.xml" Id="R492a34ad600a45c8" /><Relationship Type="http://schemas.openxmlformats.org/officeDocument/2006/relationships/slide" Target="/ppt/slides/slide6.xml" Id="R6f85a40c147746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414fa5210547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70676e2ac44f94" /><Relationship Type="http://schemas.openxmlformats.org/officeDocument/2006/relationships/theme" Target="/ppt/slideMasters/theme/theme1.xml" Id="Ra189bb97a8ff4e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70676e2ac44f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0fa2bb268846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3055407ba84e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1032e2f9794d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4731b3e91141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c6d50d78b24f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d36f9c805f47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HARKET &amp; BAKKE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Odins vei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1463 Fjellhamar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988 823 708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