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eac4a913247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0254796454e21"/>
  </p:sldMasterIdLst>
  <p:sldIdLst>
    <p:sldId xmlns:r="http://schemas.openxmlformats.org/officeDocument/2006/relationships" id="256" r:id="R18012b5cf8144a80"/>
    <p:sldId xmlns:r="http://schemas.openxmlformats.org/officeDocument/2006/relationships" id="257" r:id="R04a4ccc3fd954b0f"/>
    <p:sldId xmlns:r="http://schemas.openxmlformats.org/officeDocument/2006/relationships" id="258" r:id="R709264ec5c024846"/>
    <p:sldId xmlns:r="http://schemas.openxmlformats.org/officeDocument/2006/relationships" id="259" r:id="R19516a760c3347a7"/>
    <p:sldId xmlns:r="http://schemas.openxmlformats.org/officeDocument/2006/relationships" id="260" r:id="Ra60af066d2a04f03"/>
    <p:sldId xmlns:r="http://schemas.openxmlformats.org/officeDocument/2006/relationships" id="261" r:id="R677626cd5984453a"/>
    <p:sldId xmlns:r="http://schemas.openxmlformats.org/officeDocument/2006/relationships" id="262" r:id="Rbd8b8f5857ab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0254796454e21" /><Relationship Type="http://schemas.openxmlformats.org/officeDocument/2006/relationships/slide" Target="/ppt/slides/slide1.xml" Id="R18012b5cf8144a80" /><Relationship Type="http://schemas.openxmlformats.org/officeDocument/2006/relationships/slide" Target="/ppt/slides/slide2.xml" Id="R04a4ccc3fd954b0f" /><Relationship Type="http://schemas.openxmlformats.org/officeDocument/2006/relationships/slide" Target="/ppt/slides/slide3.xml" Id="R709264ec5c024846" /><Relationship Type="http://schemas.openxmlformats.org/officeDocument/2006/relationships/slide" Target="/ppt/slides/slide4.xml" Id="R19516a760c3347a7" /><Relationship Type="http://schemas.openxmlformats.org/officeDocument/2006/relationships/slide" Target="/ppt/slides/slide5.xml" Id="Ra60af066d2a04f03" /><Relationship Type="http://schemas.openxmlformats.org/officeDocument/2006/relationships/slide" Target="/ppt/slides/slide6.xml" Id="R677626cd5984453a" /><Relationship Type="http://schemas.openxmlformats.org/officeDocument/2006/relationships/slide" Target="/ppt/slides/slide7.xml" Id="Rbd8b8f5857ab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229d0fb344d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4ebbd09924bbd" /><Relationship Type="http://schemas.openxmlformats.org/officeDocument/2006/relationships/theme" Target="/ppt/slideMasters/theme/theme1.xml" Id="R7e842baaae37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34ebbd0992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450c071c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e885f619b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bd0ba752f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06f2eb9aa4e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560ab3c22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f3336c9bb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4d2baf380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