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ec101a88247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ae04466e634ac6"/>
  </p:sldMasterIdLst>
  <p:sldIdLst>
    <p:sldId xmlns:r="http://schemas.openxmlformats.org/officeDocument/2006/relationships" id="256" r:id="Re59d1fbbb5b74360"/>
    <p:sldId xmlns:r="http://schemas.openxmlformats.org/officeDocument/2006/relationships" id="257" r:id="R0d8ad8cb9dbe4e7f"/>
    <p:sldId xmlns:r="http://schemas.openxmlformats.org/officeDocument/2006/relationships" id="258" r:id="R04cc993e0c004aa2"/>
    <p:sldId xmlns:r="http://schemas.openxmlformats.org/officeDocument/2006/relationships" id="259" r:id="R96acb1e35b9b48e8"/>
    <p:sldId xmlns:r="http://schemas.openxmlformats.org/officeDocument/2006/relationships" id="260" r:id="R1a06590b61a54353"/>
    <p:sldId xmlns:r="http://schemas.openxmlformats.org/officeDocument/2006/relationships" id="261" r:id="Rdc92cb55b95e410e"/>
    <p:sldId xmlns:r="http://schemas.openxmlformats.org/officeDocument/2006/relationships" id="262" r:id="Rc7e6cfce15774e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e04466e634ac6" /><Relationship Type="http://schemas.openxmlformats.org/officeDocument/2006/relationships/slide" Target="/ppt/slides/slide1.xml" Id="Re59d1fbbb5b74360" /><Relationship Type="http://schemas.openxmlformats.org/officeDocument/2006/relationships/slide" Target="/ppt/slides/slide2.xml" Id="R0d8ad8cb9dbe4e7f" /><Relationship Type="http://schemas.openxmlformats.org/officeDocument/2006/relationships/slide" Target="/ppt/slides/slide3.xml" Id="R04cc993e0c004aa2" /><Relationship Type="http://schemas.openxmlformats.org/officeDocument/2006/relationships/slide" Target="/ppt/slides/slide4.xml" Id="R96acb1e35b9b48e8" /><Relationship Type="http://schemas.openxmlformats.org/officeDocument/2006/relationships/slide" Target="/ppt/slides/slide5.xml" Id="R1a06590b61a54353" /><Relationship Type="http://schemas.openxmlformats.org/officeDocument/2006/relationships/slide" Target="/ppt/slides/slide6.xml" Id="Rdc92cb55b95e410e" /><Relationship Type="http://schemas.openxmlformats.org/officeDocument/2006/relationships/slide" Target="/ppt/slides/slide7.xml" Id="Rc7e6cfce15774e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662765d3046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bfe48183c4bd1" /><Relationship Type="http://schemas.openxmlformats.org/officeDocument/2006/relationships/theme" Target="/ppt/slideMasters/theme/theme1.xml" Id="Rc0724db1dec04c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abfe48183c4b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a47d542434f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cb9ae5b7d48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fc50dcae744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e1cb13ecb46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3e4cddc1342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2981be13547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ce78a3d2e48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BJS INVEST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9 509 057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 BERIT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32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