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e92fbf13f944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e7badba6834ce7"/>
  </p:sldMasterIdLst>
  <p:sldIdLst>
    <p:sldId xmlns:r="http://schemas.openxmlformats.org/officeDocument/2006/relationships" id="256" r:id="Rb104e04b53c94dae"/>
    <p:sldId xmlns:r="http://schemas.openxmlformats.org/officeDocument/2006/relationships" id="257" r:id="Rd217a3967fe0485c"/>
    <p:sldId xmlns:r="http://schemas.openxmlformats.org/officeDocument/2006/relationships" id="258" r:id="Ra41a8db6a09b42ac"/>
    <p:sldId xmlns:r="http://schemas.openxmlformats.org/officeDocument/2006/relationships" id="259" r:id="R730eb57345e24e52"/>
    <p:sldId xmlns:r="http://schemas.openxmlformats.org/officeDocument/2006/relationships" id="260" r:id="Rb778e63903ea486e"/>
    <p:sldId xmlns:r="http://schemas.openxmlformats.org/officeDocument/2006/relationships" id="261" r:id="Rbe1c181b8bcf4731"/>
    <p:sldId xmlns:r="http://schemas.openxmlformats.org/officeDocument/2006/relationships" id="262" r:id="R5847a2ccd81b47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e7badba6834ce7" /><Relationship Type="http://schemas.openxmlformats.org/officeDocument/2006/relationships/slide" Target="/ppt/slides/slide1.xml" Id="Rb104e04b53c94dae" /><Relationship Type="http://schemas.openxmlformats.org/officeDocument/2006/relationships/slide" Target="/ppt/slides/slide2.xml" Id="Rd217a3967fe0485c" /><Relationship Type="http://schemas.openxmlformats.org/officeDocument/2006/relationships/slide" Target="/ppt/slides/slide3.xml" Id="Ra41a8db6a09b42ac" /><Relationship Type="http://schemas.openxmlformats.org/officeDocument/2006/relationships/slide" Target="/ppt/slides/slide4.xml" Id="R730eb57345e24e52" /><Relationship Type="http://schemas.openxmlformats.org/officeDocument/2006/relationships/slide" Target="/ppt/slides/slide5.xml" Id="Rb778e63903ea486e" /><Relationship Type="http://schemas.openxmlformats.org/officeDocument/2006/relationships/slide" Target="/ppt/slides/slide6.xml" Id="Rbe1c181b8bcf4731" /><Relationship Type="http://schemas.openxmlformats.org/officeDocument/2006/relationships/slide" Target="/ppt/slides/slide7.xml" Id="R5847a2ccd81b47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4bd503ec1740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7d0ccbbb04729" /><Relationship Type="http://schemas.openxmlformats.org/officeDocument/2006/relationships/theme" Target="/ppt/slideMasters/theme/theme1.xml" Id="R2ded1d68c26e4b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a7d0ccbbb047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70794580c248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ae66779d4e4c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e31552f0242d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8e18e16dc643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68eeb37f8749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83ac5fd464e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8c52ce57646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LUNCON HOLDING AS ble etablert [år] og holder til i Kvam.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2 687 187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−901 414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31 390 647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146 229 948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176 253 220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STIAN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Haugsetervegen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37 84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988 856 444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