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6a6c11837d045b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31630dadaf64aae"/>
  </p:sldMasterIdLst>
  <p:sldIdLst>
    <p:sldId xmlns:r="http://schemas.openxmlformats.org/officeDocument/2006/relationships" id="256" r:id="R65abfa0fa3b348fa"/>
    <p:sldId xmlns:r="http://schemas.openxmlformats.org/officeDocument/2006/relationships" id="257" r:id="R937b07de1f20498a"/>
    <p:sldId xmlns:r="http://schemas.openxmlformats.org/officeDocument/2006/relationships" id="258" r:id="R5ece9aa32a5e4444"/>
    <p:sldId xmlns:r="http://schemas.openxmlformats.org/officeDocument/2006/relationships" id="259" r:id="R59802f2f738542b2"/>
    <p:sldId xmlns:r="http://schemas.openxmlformats.org/officeDocument/2006/relationships" id="260" r:id="Rea5eedcf4afa4cb3"/>
    <p:sldId xmlns:r="http://schemas.openxmlformats.org/officeDocument/2006/relationships" id="261" r:id="Re4b66412fdef4cb6"/>
    <p:sldId xmlns:r="http://schemas.openxmlformats.org/officeDocument/2006/relationships" id="262" r:id="R19a33883d5fd4f8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31630dadaf64aae" /><Relationship Type="http://schemas.openxmlformats.org/officeDocument/2006/relationships/slide" Target="/ppt/slides/slide1.xml" Id="R65abfa0fa3b348fa" /><Relationship Type="http://schemas.openxmlformats.org/officeDocument/2006/relationships/slide" Target="/ppt/slides/slide2.xml" Id="R937b07de1f20498a" /><Relationship Type="http://schemas.openxmlformats.org/officeDocument/2006/relationships/slide" Target="/ppt/slides/slide3.xml" Id="R5ece9aa32a5e4444" /><Relationship Type="http://schemas.openxmlformats.org/officeDocument/2006/relationships/slide" Target="/ppt/slides/slide4.xml" Id="R59802f2f738542b2" /><Relationship Type="http://schemas.openxmlformats.org/officeDocument/2006/relationships/slide" Target="/ppt/slides/slide5.xml" Id="Rea5eedcf4afa4cb3" /><Relationship Type="http://schemas.openxmlformats.org/officeDocument/2006/relationships/slide" Target="/ppt/slides/slide6.xml" Id="Re4b66412fdef4cb6" /><Relationship Type="http://schemas.openxmlformats.org/officeDocument/2006/relationships/slide" Target="/ppt/slides/slide7.xml" Id="R19a33883d5fd4f8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a2e1426b4ba4fd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fe005b98e4494f" /><Relationship Type="http://schemas.openxmlformats.org/officeDocument/2006/relationships/theme" Target="/ppt/slideMasters/theme/theme1.xml" Id="R149e912080ae419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ffe005b98e4494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10ace7c1164ef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9f5d1f03a64ac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eb0b233b4e4af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04e156c92b446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52784151d049a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2970a464f5437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f95e85af604b3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SKOGMO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SKOGMO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SKOGMO AS ble etablert [år] og holder til i Kristiansund 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SKOGMO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SKOGMO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SKOGMO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219 716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−358 773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1 085 942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15 506 463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16 123 592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SKOGMO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LIABØ LARS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SKOGMO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Storgata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6509 Kristiansund 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71 68 33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988 869 813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SKOGMO AS</a:t>
            </a:r>
          </a:p>
        </p:txBody>
      </p:sp>
    </p:spTree>
  </p:cSld>
  <p:clrMapOvr>
    <a:masterClrMapping xmlns:a="http://schemas.openxmlformats.org/drawingml/2006/main"/>
  </p:clrMapOvr>
</p:sld>
</file>