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990b0f5a7741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b4a8d35f6d420f"/>
  </p:sldMasterIdLst>
  <p:sldIdLst>
    <p:sldId xmlns:r="http://schemas.openxmlformats.org/officeDocument/2006/relationships" id="256" r:id="R90bd405d14fa4e16"/>
    <p:sldId xmlns:r="http://schemas.openxmlformats.org/officeDocument/2006/relationships" id="257" r:id="Rb178cb04edd340d7"/>
    <p:sldId xmlns:r="http://schemas.openxmlformats.org/officeDocument/2006/relationships" id="258" r:id="R65c3929efd024182"/>
    <p:sldId xmlns:r="http://schemas.openxmlformats.org/officeDocument/2006/relationships" id="259" r:id="Rc9b373e048a042f9"/>
    <p:sldId xmlns:r="http://schemas.openxmlformats.org/officeDocument/2006/relationships" id="260" r:id="R4a671b5574d346eb"/>
    <p:sldId xmlns:r="http://schemas.openxmlformats.org/officeDocument/2006/relationships" id="261" r:id="Rc1794d7f81414e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b4a8d35f6d420f" /><Relationship Type="http://schemas.openxmlformats.org/officeDocument/2006/relationships/slide" Target="/ppt/slides/slide1.xml" Id="R90bd405d14fa4e16" /><Relationship Type="http://schemas.openxmlformats.org/officeDocument/2006/relationships/slide" Target="/ppt/slides/slide2.xml" Id="Rb178cb04edd340d7" /><Relationship Type="http://schemas.openxmlformats.org/officeDocument/2006/relationships/slide" Target="/ppt/slides/slide3.xml" Id="R65c3929efd024182" /><Relationship Type="http://schemas.openxmlformats.org/officeDocument/2006/relationships/slide" Target="/ppt/slides/slide4.xml" Id="Rc9b373e048a042f9" /><Relationship Type="http://schemas.openxmlformats.org/officeDocument/2006/relationships/slide" Target="/ppt/slides/slide5.xml" Id="R4a671b5574d346eb" /><Relationship Type="http://schemas.openxmlformats.org/officeDocument/2006/relationships/slide" Target="/ppt/slides/slide6.xml" Id="Rc1794d7f81414e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89f534340f47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7ba7aae014f9b" /><Relationship Type="http://schemas.openxmlformats.org/officeDocument/2006/relationships/theme" Target="/ppt/slideMasters/theme/theme1.xml" Id="R6e4f2741765b4d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b7ba7aae014f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90e3bbbc34e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be247c9e04e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4d879dea14a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fc04f4d674d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45f9058ed42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d18b2d03d4b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