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047b9b5a2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11d545eb840fd"/>
  </p:sldMasterIdLst>
  <p:sldIdLst>
    <p:sldId xmlns:r="http://schemas.openxmlformats.org/officeDocument/2006/relationships" id="256" r:id="Reb73be8cca0140db"/>
    <p:sldId xmlns:r="http://schemas.openxmlformats.org/officeDocument/2006/relationships" id="257" r:id="R43d1487030e049a3"/>
    <p:sldId xmlns:r="http://schemas.openxmlformats.org/officeDocument/2006/relationships" id="258" r:id="R74a3839533ab4c08"/>
    <p:sldId xmlns:r="http://schemas.openxmlformats.org/officeDocument/2006/relationships" id="259" r:id="Ra6a07829c85d46fa"/>
    <p:sldId xmlns:r="http://schemas.openxmlformats.org/officeDocument/2006/relationships" id="260" r:id="R7a65fc1737e84b6f"/>
    <p:sldId xmlns:r="http://schemas.openxmlformats.org/officeDocument/2006/relationships" id="261" r:id="R4f6c7cd7f6d04617"/>
    <p:sldId xmlns:r="http://schemas.openxmlformats.org/officeDocument/2006/relationships" id="262" r:id="Rb4ae015ba5d5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11d545eb840fd" /><Relationship Type="http://schemas.openxmlformats.org/officeDocument/2006/relationships/slide" Target="/ppt/slides/slide1.xml" Id="Reb73be8cca0140db" /><Relationship Type="http://schemas.openxmlformats.org/officeDocument/2006/relationships/slide" Target="/ppt/slides/slide2.xml" Id="R43d1487030e049a3" /><Relationship Type="http://schemas.openxmlformats.org/officeDocument/2006/relationships/slide" Target="/ppt/slides/slide3.xml" Id="R74a3839533ab4c08" /><Relationship Type="http://schemas.openxmlformats.org/officeDocument/2006/relationships/slide" Target="/ppt/slides/slide4.xml" Id="Ra6a07829c85d46fa" /><Relationship Type="http://schemas.openxmlformats.org/officeDocument/2006/relationships/slide" Target="/ppt/slides/slide5.xml" Id="R7a65fc1737e84b6f" /><Relationship Type="http://schemas.openxmlformats.org/officeDocument/2006/relationships/slide" Target="/ppt/slides/slide6.xml" Id="R4f6c7cd7f6d04617" /><Relationship Type="http://schemas.openxmlformats.org/officeDocument/2006/relationships/slide" Target="/ppt/slides/slide7.xml" Id="Rb4ae015ba5d5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095bc6e80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b25657a9549ac" /><Relationship Type="http://schemas.openxmlformats.org/officeDocument/2006/relationships/theme" Target="/ppt/slideMasters/theme/theme1.xml" Id="R0d6844edbc8d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b25657a95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9697a1fc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f7dfa56434a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18bb9d10a4b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cc1c3d465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a172cc6da4e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690cc52cc48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9efc688e14d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