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b449acefa541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977bb252d5405a"/>
  </p:sldMasterIdLst>
  <p:sldIdLst>
    <p:sldId xmlns:r="http://schemas.openxmlformats.org/officeDocument/2006/relationships" id="256" r:id="Rd29b6d312a5d46db"/>
    <p:sldId xmlns:r="http://schemas.openxmlformats.org/officeDocument/2006/relationships" id="257" r:id="R1f9bf8578aa24266"/>
    <p:sldId xmlns:r="http://schemas.openxmlformats.org/officeDocument/2006/relationships" id="258" r:id="R05539eac0e4843a4"/>
    <p:sldId xmlns:r="http://schemas.openxmlformats.org/officeDocument/2006/relationships" id="259" r:id="R5ad299fb8831403d"/>
    <p:sldId xmlns:r="http://schemas.openxmlformats.org/officeDocument/2006/relationships" id="260" r:id="Re00782bd9a444bd6"/>
    <p:sldId xmlns:r="http://schemas.openxmlformats.org/officeDocument/2006/relationships" id="261" r:id="R7d16cab38d484cba"/>
    <p:sldId xmlns:r="http://schemas.openxmlformats.org/officeDocument/2006/relationships" id="262" r:id="R412152665f6e49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77bb252d5405a" /><Relationship Type="http://schemas.openxmlformats.org/officeDocument/2006/relationships/slide" Target="/ppt/slides/slide1.xml" Id="Rd29b6d312a5d46db" /><Relationship Type="http://schemas.openxmlformats.org/officeDocument/2006/relationships/slide" Target="/ppt/slides/slide2.xml" Id="R1f9bf8578aa24266" /><Relationship Type="http://schemas.openxmlformats.org/officeDocument/2006/relationships/slide" Target="/ppt/slides/slide3.xml" Id="R05539eac0e4843a4" /><Relationship Type="http://schemas.openxmlformats.org/officeDocument/2006/relationships/slide" Target="/ppt/slides/slide4.xml" Id="R5ad299fb8831403d" /><Relationship Type="http://schemas.openxmlformats.org/officeDocument/2006/relationships/slide" Target="/ppt/slides/slide5.xml" Id="Re00782bd9a444bd6" /><Relationship Type="http://schemas.openxmlformats.org/officeDocument/2006/relationships/slide" Target="/ppt/slides/slide6.xml" Id="R7d16cab38d484cba" /><Relationship Type="http://schemas.openxmlformats.org/officeDocument/2006/relationships/slide" Target="/ppt/slides/slide7.xml" Id="R412152665f6e49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893d43aac342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55177c64247db" /><Relationship Type="http://schemas.openxmlformats.org/officeDocument/2006/relationships/theme" Target="/ppt/slideMasters/theme/theme1.xml" Id="Re87f7b8938aa4f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655177c64247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28afe238743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3c14d2199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fdab0a9fd4e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484a93dba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d691f2b934f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d1f1cd43f46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0c8238eaf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578 478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4 712 095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144 825 826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156 037 999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HOKHOLT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Vingolfveien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988 899 178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 AS</a:t>
            </a:r>
          </a:p>
        </p:txBody>
      </p:sp>
    </p:spTree>
  </p:cSld>
  <p:clrMapOvr>
    <a:masterClrMapping xmlns:a="http://schemas.openxmlformats.org/drawingml/2006/main"/>
  </p:clrMapOvr>
</p:sld>
</file>