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ef3f69468346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d601adb09d48ca"/>
  </p:sldMasterIdLst>
  <p:sldIdLst>
    <p:sldId xmlns:r="http://schemas.openxmlformats.org/officeDocument/2006/relationships" id="256" r:id="R3a32871e0bd34bb2"/>
    <p:sldId xmlns:r="http://schemas.openxmlformats.org/officeDocument/2006/relationships" id="257" r:id="Rda3e172cdc5b47d3"/>
    <p:sldId xmlns:r="http://schemas.openxmlformats.org/officeDocument/2006/relationships" id="258" r:id="R0f5bd91ff1ed4e92"/>
    <p:sldId xmlns:r="http://schemas.openxmlformats.org/officeDocument/2006/relationships" id="259" r:id="R5427b080e36b4842"/>
    <p:sldId xmlns:r="http://schemas.openxmlformats.org/officeDocument/2006/relationships" id="260" r:id="R829f04e876774b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d601adb09d48ca" /><Relationship Type="http://schemas.openxmlformats.org/officeDocument/2006/relationships/slide" Target="/ppt/slides/slide1.xml" Id="R3a32871e0bd34bb2" /><Relationship Type="http://schemas.openxmlformats.org/officeDocument/2006/relationships/slide" Target="/ppt/slides/slide2.xml" Id="Rda3e172cdc5b47d3" /><Relationship Type="http://schemas.openxmlformats.org/officeDocument/2006/relationships/slide" Target="/ppt/slides/slide3.xml" Id="R0f5bd91ff1ed4e92" /><Relationship Type="http://schemas.openxmlformats.org/officeDocument/2006/relationships/slide" Target="/ppt/slides/slide4.xml" Id="R5427b080e36b4842" /><Relationship Type="http://schemas.openxmlformats.org/officeDocument/2006/relationships/slide" Target="/ppt/slides/slide5.xml" Id="R829f04e876774b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622c5a725a40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19c7c244f4709" /><Relationship Type="http://schemas.openxmlformats.org/officeDocument/2006/relationships/theme" Target="/ppt/slideMasters/theme/theme1.xml" Id="R35f5c81d226c4d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619c7c244f47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9fbc0072f48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860c55a854b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25ceb310549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037709c9f49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ec6fd59ee4d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FOSS-INVEST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988 909 289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FOSS-INVEST AS</a:t>
            </a:r>
          </a:p>
        </p:txBody>
      </p:sp>
    </p:spTree>
  </p:cSld>
  <p:clrMapOvr>
    <a:masterClrMapping xmlns:a="http://schemas.openxmlformats.org/drawingml/2006/main"/>
  </p:clrMapOvr>
</p:sld>
</file>