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b6a9fcf5645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ccd6911be4438d"/>
  </p:sldMasterIdLst>
  <p:sldIdLst>
    <p:sldId xmlns:r="http://schemas.openxmlformats.org/officeDocument/2006/relationships" id="256" r:id="Rfae4c4e5d1164cb8"/>
    <p:sldId xmlns:r="http://schemas.openxmlformats.org/officeDocument/2006/relationships" id="257" r:id="R709b3dc0415d4542"/>
    <p:sldId xmlns:r="http://schemas.openxmlformats.org/officeDocument/2006/relationships" id="258" r:id="R1dbd6f398dee4abd"/>
    <p:sldId xmlns:r="http://schemas.openxmlformats.org/officeDocument/2006/relationships" id="259" r:id="R0c9eeb346e8e4e52"/>
    <p:sldId xmlns:r="http://schemas.openxmlformats.org/officeDocument/2006/relationships" id="260" r:id="Rda4fc6c00f92427f"/>
    <p:sldId xmlns:r="http://schemas.openxmlformats.org/officeDocument/2006/relationships" id="261" r:id="R38e282cb14c7482d"/>
    <p:sldId xmlns:r="http://schemas.openxmlformats.org/officeDocument/2006/relationships" id="262" r:id="Rf5cafc81efc744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cd6911be4438d" /><Relationship Type="http://schemas.openxmlformats.org/officeDocument/2006/relationships/slide" Target="/ppt/slides/slide1.xml" Id="Rfae4c4e5d1164cb8" /><Relationship Type="http://schemas.openxmlformats.org/officeDocument/2006/relationships/slide" Target="/ppt/slides/slide2.xml" Id="R709b3dc0415d4542" /><Relationship Type="http://schemas.openxmlformats.org/officeDocument/2006/relationships/slide" Target="/ppt/slides/slide3.xml" Id="R1dbd6f398dee4abd" /><Relationship Type="http://schemas.openxmlformats.org/officeDocument/2006/relationships/slide" Target="/ppt/slides/slide4.xml" Id="R0c9eeb346e8e4e52" /><Relationship Type="http://schemas.openxmlformats.org/officeDocument/2006/relationships/slide" Target="/ppt/slides/slide5.xml" Id="Rda4fc6c00f92427f" /><Relationship Type="http://schemas.openxmlformats.org/officeDocument/2006/relationships/slide" Target="/ppt/slides/slide6.xml" Id="R38e282cb14c7482d" /><Relationship Type="http://schemas.openxmlformats.org/officeDocument/2006/relationships/slide" Target="/ppt/slides/slide7.xml" Id="Rf5cafc81efc744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eeb6bcc4044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b4d75a6fe4aa9" /><Relationship Type="http://schemas.openxmlformats.org/officeDocument/2006/relationships/theme" Target="/ppt/slideMasters/theme/theme1.xml" Id="Rd0f67d86221f4e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b4d75a6fe4a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2f52807e246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3f4a34d8b41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54170c18c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cd90ee9c341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4c007948a4d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d502c4a4e4a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f1fbff1e74e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STEINRØYS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STEINRØYS INVEST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4 552 032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27 512 825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53 200 361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VELDE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