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f250ad8a1646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e2acd5912947ad"/>
  </p:sldMasterIdLst>
  <p:sldIdLst>
    <p:sldId xmlns:r="http://schemas.openxmlformats.org/officeDocument/2006/relationships" id="256" r:id="R57ed8da7f3384ef9"/>
    <p:sldId xmlns:r="http://schemas.openxmlformats.org/officeDocument/2006/relationships" id="257" r:id="R13a16c8fd42d4801"/>
    <p:sldId xmlns:r="http://schemas.openxmlformats.org/officeDocument/2006/relationships" id="258" r:id="Refa180bf56284132"/>
    <p:sldId xmlns:r="http://schemas.openxmlformats.org/officeDocument/2006/relationships" id="259" r:id="R35a6ae3422364498"/>
    <p:sldId xmlns:r="http://schemas.openxmlformats.org/officeDocument/2006/relationships" id="260" r:id="R54f40a1a4e924648"/>
    <p:sldId xmlns:r="http://schemas.openxmlformats.org/officeDocument/2006/relationships" id="261" r:id="R14a028016a0d4d6e"/>
    <p:sldId xmlns:r="http://schemas.openxmlformats.org/officeDocument/2006/relationships" id="262" r:id="Rb6521fae036247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2acd5912947ad" /><Relationship Type="http://schemas.openxmlformats.org/officeDocument/2006/relationships/slide" Target="/ppt/slides/slide1.xml" Id="R57ed8da7f3384ef9" /><Relationship Type="http://schemas.openxmlformats.org/officeDocument/2006/relationships/slide" Target="/ppt/slides/slide2.xml" Id="R13a16c8fd42d4801" /><Relationship Type="http://schemas.openxmlformats.org/officeDocument/2006/relationships/slide" Target="/ppt/slides/slide3.xml" Id="Refa180bf56284132" /><Relationship Type="http://schemas.openxmlformats.org/officeDocument/2006/relationships/slide" Target="/ppt/slides/slide4.xml" Id="R35a6ae3422364498" /><Relationship Type="http://schemas.openxmlformats.org/officeDocument/2006/relationships/slide" Target="/ppt/slides/slide5.xml" Id="R54f40a1a4e924648" /><Relationship Type="http://schemas.openxmlformats.org/officeDocument/2006/relationships/slide" Target="/ppt/slides/slide6.xml" Id="R14a028016a0d4d6e" /><Relationship Type="http://schemas.openxmlformats.org/officeDocument/2006/relationships/slide" Target="/ppt/slides/slide7.xml" Id="Rb6521fae036247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43278956142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c5d9548eb4556" /><Relationship Type="http://schemas.openxmlformats.org/officeDocument/2006/relationships/theme" Target="/ppt/slideMasters/theme/theme1.xml" Id="R8d75822e7bc742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c5d9548eb45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7949331804b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028da996a48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68fd9214e48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c4b8cec57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2e01d814445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7c3ca20014f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5a62ec3c148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GJELSVIK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HOLDING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−452 641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2 430 114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35 189 570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35 300 529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ANDREAS MATHIAS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ANDRE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MARI  –  24,5 %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Jordbærvegen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6421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GJELSVIK HOLDING AS</a:t>
            </a:r>
          </a:p>
        </p:txBody>
      </p:sp>
    </p:spTree>
  </p:cSld>
  <p:clrMapOvr>
    <a:masterClrMapping xmlns:a="http://schemas.openxmlformats.org/drawingml/2006/main"/>
  </p:clrMapOvr>
</p:sld>
</file>