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7b3d0034f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4966190234555"/>
  </p:sldMasterIdLst>
  <p:sldIdLst>
    <p:sldId xmlns:r="http://schemas.openxmlformats.org/officeDocument/2006/relationships" id="256" r:id="R327a9b94f4484d97"/>
    <p:sldId xmlns:r="http://schemas.openxmlformats.org/officeDocument/2006/relationships" id="257" r:id="Rfa0693f8f7734b6b"/>
    <p:sldId xmlns:r="http://schemas.openxmlformats.org/officeDocument/2006/relationships" id="258" r:id="R8bec7e6e9b9f42bb"/>
    <p:sldId xmlns:r="http://schemas.openxmlformats.org/officeDocument/2006/relationships" id="259" r:id="R1173a1dc7f8d4525"/>
    <p:sldId xmlns:r="http://schemas.openxmlformats.org/officeDocument/2006/relationships" id="260" r:id="R3e213601fd4e4bc7"/>
    <p:sldId xmlns:r="http://schemas.openxmlformats.org/officeDocument/2006/relationships" id="261" r:id="Rb33260b1f56f445b"/>
    <p:sldId xmlns:r="http://schemas.openxmlformats.org/officeDocument/2006/relationships" id="262" r:id="R953983cbfc33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4966190234555" /><Relationship Type="http://schemas.openxmlformats.org/officeDocument/2006/relationships/slide" Target="/ppt/slides/slide1.xml" Id="R327a9b94f4484d97" /><Relationship Type="http://schemas.openxmlformats.org/officeDocument/2006/relationships/slide" Target="/ppt/slides/slide2.xml" Id="Rfa0693f8f7734b6b" /><Relationship Type="http://schemas.openxmlformats.org/officeDocument/2006/relationships/slide" Target="/ppt/slides/slide3.xml" Id="R8bec7e6e9b9f42bb" /><Relationship Type="http://schemas.openxmlformats.org/officeDocument/2006/relationships/slide" Target="/ppt/slides/slide4.xml" Id="R1173a1dc7f8d4525" /><Relationship Type="http://schemas.openxmlformats.org/officeDocument/2006/relationships/slide" Target="/ppt/slides/slide5.xml" Id="R3e213601fd4e4bc7" /><Relationship Type="http://schemas.openxmlformats.org/officeDocument/2006/relationships/slide" Target="/ppt/slides/slide6.xml" Id="Rb33260b1f56f445b" /><Relationship Type="http://schemas.openxmlformats.org/officeDocument/2006/relationships/slide" Target="/ppt/slides/slide7.xml" Id="R953983cbfc33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87729b0f6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7e125faf42bb" /><Relationship Type="http://schemas.openxmlformats.org/officeDocument/2006/relationships/theme" Target="/ppt/slideMasters/theme/theme1.xml" Id="R7983180a501c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77e125faf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6cb0b37f8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e3e6c95d9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f4c704eb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5d5fd428c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189b4eee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2e9074183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61abf0228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