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45c7d17b16b430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1beeb6692754789"/>
  </p:sldMasterIdLst>
  <p:sldIdLst>
    <p:sldId xmlns:r="http://schemas.openxmlformats.org/officeDocument/2006/relationships" id="256" r:id="Rd76c6a1cfe544957"/>
    <p:sldId xmlns:r="http://schemas.openxmlformats.org/officeDocument/2006/relationships" id="257" r:id="R2183decaba764c24"/>
    <p:sldId xmlns:r="http://schemas.openxmlformats.org/officeDocument/2006/relationships" id="258" r:id="R31f8746603464525"/>
    <p:sldId xmlns:r="http://schemas.openxmlformats.org/officeDocument/2006/relationships" id="259" r:id="R59c63a19ad6948f9"/>
    <p:sldId xmlns:r="http://schemas.openxmlformats.org/officeDocument/2006/relationships" id="260" r:id="Rd3d42a90f79349b3"/>
    <p:sldId xmlns:r="http://schemas.openxmlformats.org/officeDocument/2006/relationships" id="261" r:id="R90069ccdc97c419b"/>
    <p:sldId xmlns:r="http://schemas.openxmlformats.org/officeDocument/2006/relationships" id="262" r:id="R4057f88f3adc44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beeb6692754789" /><Relationship Type="http://schemas.openxmlformats.org/officeDocument/2006/relationships/slide" Target="/ppt/slides/slide1.xml" Id="Rd76c6a1cfe544957" /><Relationship Type="http://schemas.openxmlformats.org/officeDocument/2006/relationships/slide" Target="/ppt/slides/slide2.xml" Id="R2183decaba764c24" /><Relationship Type="http://schemas.openxmlformats.org/officeDocument/2006/relationships/slide" Target="/ppt/slides/slide3.xml" Id="R31f8746603464525" /><Relationship Type="http://schemas.openxmlformats.org/officeDocument/2006/relationships/slide" Target="/ppt/slides/slide4.xml" Id="R59c63a19ad6948f9" /><Relationship Type="http://schemas.openxmlformats.org/officeDocument/2006/relationships/slide" Target="/ppt/slides/slide5.xml" Id="Rd3d42a90f79349b3" /><Relationship Type="http://schemas.openxmlformats.org/officeDocument/2006/relationships/slide" Target="/ppt/slides/slide6.xml" Id="R90069ccdc97c419b" /><Relationship Type="http://schemas.openxmlformats.org/officeDocument/2006/relationships/slide" Target="/ppt/slides/slide7.xml" Id="R4057f88f3adc44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a7678b5175542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56c2b4aef4ef0" /><Relationship Type="http://schemas.openxmlformats.org/officeDocument/2006/relationships/theme" Target="/ppt/slideMasters/theme/theme1.xml" Id="R93bb3c507f9744a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e56c2b4aef4ef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27b67c49248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0a0daf25914d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42673fe635441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220b29ec90443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13ec914dc14b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572cbdfdd43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afb4eca5bb49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HOLMBERGET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HOLMBERGET INVEST AS ble etablert [år] og holder til i Ranheim.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−13 006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2 062 011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4 354 471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4 381 219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HOLMBERGET LIV RAMO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HOLMBERGET ODD INGE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Anders Søyseths veg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7056 Ranheim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988 924 040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HOLMBERGET INVEST AS</a:t>
            </a:r>
          </a:p>
        </p:txBody>
      </p:sp>
    </p:spTree>
  </p:cSld>
  <p:clrMapOvr>
    <a:masterClrMapping xmlns:a="http://schemas.openxmlformats.org/drawingml/2006/main"/>
  </p:clrMapOvr>
</p:sld>
</file>