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4fc026e1cf94fd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3a8673ef57b460b"/>
  </p:sldMasterIdLst>
  <p:sldIdLst>
    <p:sldId xmlns:r="http://schemas.openxmlformats.org/officeDocument/2006/relationships" id="256" r:id="R340a82d88d444756"/>
    <p:sldId xmlns:r="http://schemas.openxmlformats.org/officeDocument/2006/relationships" id="257" r:id="R72d6dd34333c477a"/>
    <p:sldId xmlns:r="http://schemas.openxmlformats.org/officeDocument/2006/relationships" id="258" r:id="R0a9e60ae263b420f"/>
    <p:sldId xmlns:r="http://schemas.openxmlformats.org/officeDocument/2006/relationships" id="259" r:id="Rae1c89638ec84153"/>
    <p:sldId xmlns:r="http://schemas.openxmlformats.org/officeDocument/2006/relationships" id="260" r:id="R560f8e32e276487a"/>
    <p:sldId xmlns:r="http://schemas.openxmlformats.org/officeDocument/2006/relationships" id="261" r:id="R7e92b42634ab4077"/>
    <p:sldId xmlns:r="http://schemas.openxmlformats.org/officeDocument/2006/relationships" id="262" r:id="R337961840bf44d5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3a8673ef57b460b" /><Relationship Type="http://schemas.openxmlformats.org/officeDocument/2006/relationships/slide" Target="/ppt/slides/slide1.xml" Id="R340a82d88d444756" /><Relationship Type="http://schemas.openxmlformats.org/officeDocument/2006/relationships/slide" Target="/ppt/slides/slide2.xml" Id="R72d6dd34333c477a" /><Relationship Type="http://schemas.openxmlformats.org/officeDocument/2006/relationships/slide" Target="/ppt/slides/slide3.xml" Id="R0a9e60ae263b420f" /><Relationship Type="http://schemas.openxmlformats.org/officeDocument/2006/relationships/slide" Target="/ppt/slides/slide4.xml" Id="Rae1c89638ec84153" /><Relationship Type="http://schemas.openxmlformats.org/officeDocument/2006/relationships/slide" Target="/ppt/slides/slide5.xml" Id="R560f8e32e276487a" /><Relationship Type="http://schemas.openxmlformats.org/officeDocument/2006/relationships/slide" Target="/ppt/slides/slide6.xml" Id="R7e92b42634ab4077" /><Relationship Type="http://schemas.openxmlformats.org/officeDocument/2006/relationships/slide" Target="/ppt/slides/slide7.xml" Id="R337961840bf44d5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e1953d90b28437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9fec36719f48df" /><Relationship Type="http://schemas.openxmlformats.org/officeDocument/2006/relationships/theme" Target="/ppt/slideMasters/theme/theme1.xml" Id="Ree2f20bf826944d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79fec36719f48d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b72c629ef3451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28d78994da4f7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5159ad932648a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4481587920433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547daa6a0b42e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7e00934b7b4ab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0a1b1a765f45b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KVISVIK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KVISVIK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KVISVIK HOLDING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KVISVIK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KVISVIK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KVISVIK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6 115 383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4 680 955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10 135 771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50 951 731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62 106 537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KVISVIK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KVISVIK HALSTEIN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KVISVIK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Puls Eiendom AS, Falkenborgvegen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7044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halstein@pulseiendom.no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988 925 462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KVISVIK HOLDING AS</a:t>
            </a:r>
          </a:p>
        </p:txBody>
      </p:sp>
    </p:spTree>
  </p:cSld>
  <p:clrMapOvr>
    <a:masterClrMapping xmlns:a="http://schemas.openxmlformats.org/drawingml/2006/main"/>
  </p:clrMapOvr>
</p:sld>
</file>