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db5aaef9d4f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51e088ad0498d"/>
  </p:sldMasterIdLst>
  <p:sldIdLst>
    <p:sldId xmlns:r="http://schemas.openxmlformats.org/officeDocument/2006/relationships" id="256" r:id="R0bc6b260abe24798"/>
    <p:sldId xmlns:r="http://schemas.openxmlformats.org/officeDocument/2006/relationships" id="257" r:id="R0928bfd27bd2487a"/>
    <p:sldId xmlns:r="http://schemas.openxmlformats.org/officeDocument/2006/relationships" id="258" r:id="Re3af245fdf984a26"/>
    <p:sldId xmlns:r="http://schemas.openxmlformats.org/officeDocument/2006/relationships" id="259" r:id="R2d222941f78a4beb"/>
    <p:sldId xmlns:r="http://schemas.openxmlformats.org/officeDocument/2006/relationships" id="260" r:id="Re35316e8fa124fe1"/>
    <p:sldId xmlns:r="http://schemas.openxmlformats.org/officeDocument/2006/relationships" id="261" r:id="R4406185b16054c47"/>
    <p:sldId xmlns:r="http://schemas.openxmlformats.org/officeDocument/2006/relationships" id="262" r:id="R8a9cd1b2e8704d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51e088ad0498d" /><Relationship Type="http://schemas.openxmlformats.org/officeDocument/2006/relationships/slide" Target="/ppt/slides/slide1.xml" Id="R0bc6b260abe24798" /><Relationship Type="http://schemas.openxmlformats.org/officeDocument/2006/relationships/slide" Target="/ppt/slides/slide2.xml" Id="R0928bfd27bd2487a" /><Relationship Type="http://schemas.openxmlformats.org/officeDocument/2006/relationships/slide" Target="/ppt/slides/slide3.xml" Id="Re3af245fdf984a26" /><Relationship Type="http://schemas.openxmlformats.org/officeDocument/2006/relationships/slide" Target="/ppt/slides/slide4.xml" Id="R2d222941f78a4beb" /><Relationship Type="http://schemas.openxmlformats.org/officeDocument/2006/relationships/slide" Target="/ppt/slides/slide5.xml" Id="Re35316e8fa124fe1" /><Relationship Type="http://schemas.openxmlformats.org/officeDocument/2006/relationships/slide" Target="/ppt/slides/slide6.xml" Id="R4406185b16054c47" /><Relationship Type="http://schemas.openxmlformats.org/officeDocument/2006/relationships/slide" Target="/ppt/slides/slide7.xml" Id="R8a9cd1b2e8704d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e033a009943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8c46eec464452" /><Relationship Type="http://schemas.openxmlformats.org/officeDocument/2006/relationships/theme" Target="/ppt/slideMasters/theme/theme1.xml" Id="R48c3863c545744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68c46eec46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269366c13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9913240f7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a4f136b47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99030c5df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79af07b1d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faf8dea48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7cf799c5e47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HEGU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7 637 834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27 111 706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27 520 954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GJØSÆTER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Rustungvegen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5416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988 929 751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