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773ffc88e4b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de1e8e43a54b91"/>
  </p:sldMasterIdLst>
  <p:sldIdLst>
    <p:sldId xmlns:r="http://schemas.openxmlformats.org/officeDocument/2006/relationships" id="256" r:id="R40e64b29f6834ad7"/>
    <p:sldId xmlns:r="http://schemas.openxmlformats.org/officeDocument/2006/relationships" id="257" r:id="R0c90d15db11346e4"/>
    <p:sldId xmlns:r="http://schemas.openxmlformats.org/officeDocument/2006/relationships" id="258" r:id="Re2ee09d6ee024323"/>
    <p:sldId xmlns:r="http://schemas.openxmlformats.org/officeDocument/2006/relationships" id="259" r:id="R53c93f7b4cca49f3"/>
    <p:sldId xmlns:r="http://schemas.openxmlformats.org/officeDocument/2006/relationships" id="260" r:id="Rc0b36a891bef4ad9"/>
    <p:sldId xmlns:r="http://schemas.openxmlformats.org/officeDocument/2006/relationships" id="261" r:id="R309dc3bb221c4a5a"/>
    <p:sldId xmlns:r="http://schemas.openxmlformats.org/officeDocument/2006/relationships" id="262" r:id="R36c38b62203c47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e1e8e43a54b91" /><Relationship Type="http://schemas.openxmlformats.org/officeDocument/2006/relationships/slide" Target="/ppt/slides/slide1.xml" Id="R40e64b29f6834ad7" /><Relationship Type="http://schemas.openxmlformats.org/officeDocument/2006/relationships/slide" Target="/ppt/slides/slide2.xml" Id="R0c90d15db11346e4" /><Relationship Type="http://schemas.openxmlformats.org/officeDocument/2006/relationships/slide" Target="/ppt/slides/slide3.xml" Id="Re2ee09d6ee024323" /><Relationship Type="http://schemas.openxmlformats.org/officeDocument/2006/relationships/slide" Target="/ppt/slides/slide4.xml" Id="R53c93f7b4cca49f3" /><Relationship Type="http://schemas.openxmlformats.org/officeDocument/2006/relationships/slide" Target="/ppt/slides/slide5.xml" Id="Rc0b36a891bef4ad9" /><Relationship Type="http://schemas.openxmlformats.org/officeDocument/2006/relationships/slide" Target="/ppt/slides/slide6.xml" Id="R309dc3bb221c4a5a" /><Relationship Type="http://schemas.openxmlformats.org/officeDocument/2006/relationships/slide" Target="/ppt/slides/slide7.xml" Id="R36c38b62203c47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11a0b5c8d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8a4839fa64ac2" /><Relationship Type="http://schemas.openxmlformats.org/officeDocument/2006/relationships/theme" Target="/ppt/slideMasters/theme/theme1.xml" Id="Ra1a95cd9b376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8a4839fa6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e9d026a16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6c376c57f49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27b0e985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a0f6cb621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4b0f21b53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f37f8597448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d17bd3204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10 832 333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10 832 333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TERJE SMERUD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98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knut.smerud@smerud.no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988 947 733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