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89c05bad7343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cbb003859841cb"/>
  </p:sldMasterIdLst>
  <p:sldIdLst>
    <p:sldId xmlns:r="http://schemas.openxmlformats.org/officeDocument/2006/relationships" id="256" r:id="R5d820d4efb9341d1"/>
    <p:sldId xmlns:r="http://schemas.openxmlformats.org/officeDocument/2006/relationships" id="257" r:id="R9fb0d1c4212146d1"/>
    <p:sldId xmlns:r="http://schemas.openxmlformats.org/officeDocument/2006/relationships" id="258" r:id="Ra0345f3088ee43f8"/>
    <p:sldId xmlns:r="http://schemas.openxmlformats.org/officeDocument/2006/relationships" id="259" r:id="Rff347787685a44ab"/>
    <p:sldId xmlns:r="http://schemas.openxmlformats.org/officeDocument/2006/relationships" id="260" r:id="R65e7a5e217574bc6"/>
    <p:sldId xmlns:r="http://schemas.openxmlformats.org/officeDocument/2006/relationships" id="261" r:id="Rea55a547e2194375"/>
    <p:sldId xmlns:r="http://schemas.openxmlformats.org/officeDocument/2006/relationships" id="262" r:id="Re1c46cfca6784d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cbb003859841cb" /><Relationship Type="http://schemas.openxmlformats.org/officeDocument/2006/relationships/slide" Target="/ppt/slides/slide1.xml" Id="R5d820d4efb9341d1" /><Relationship Type="http://schemas.openxmlformats.org/officeDocument/2006/relationships/slide" Target="/ppt/slides/slide2.xml" Id="R9fb0d1c4212146d1" /><Relationship Type="http://schemas.openxmlformats.org/officeDocument/2006/relationships/slide" Target="/ppt/slides/slide3.xml" Id="Ra0345f3088ee43f8" /><Relationship Type="http://schemas.openxmlformats.org/officeDocument/2006/relationships/slide" Target="/ppt/slides/slide4.xml" Id="Rff347787685a44ab" /><Relationship Type="http://schemas.openxmlformats.org/officeDocument/2006/relationships/slide" Target="/ppt/slides/slide5.xml" Id="R65e7a5e217574bc6" /><Relationship Type="http://schemas.openxmlformats.org/officeDocument/2006/relationships/slide" Target="/ppt/slides/slide6.xml" Id="Rea55a547e2194375" /><Relationship Type="http://schemas.openxmlformats.org/officeDocument/2006/relationships/slide" Target="/ppt/slides/slide7.xml" Id="Re1c46cfca6784d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c3916832fe4b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b10ec4c124eff" /><Relationship Type="http://schemas.openxmlformats.org/officeDocument/2006/relationships/theme" Target="/ppt/slideMasters/theme/theme1.xml" Id="R507eed7e09ba4e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1b10ec4c124e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443bd86454f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25f0c6c7f45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eea69147c44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15a16b3004a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09b69430648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62652fab64c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a505071924e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HIAWATA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HIAWATA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HIAWATA AS ble etablert [år] og holder til i Harøy.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HIAWATA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HIAWATA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HIAWATA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−306 841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24 058 131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104 095 657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115 312 900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HIAWATA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 PAUL INGEBRIGT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HIAWATA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6296 Harøy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27 57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988 954 039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HIAWATA AS</a:t>
            </a:r>
          </a:p>
        </p:txBody>
      </p:sp>
    </p:spTree>
  </p:cSld>
  <p:clrMapOvr>
    <a:masterClrMapping xmlns:a="http://schemas.openxmlformats.org/drawingml/2006/main"/>
  </p:clrMapOvr>
</p:sld>
</file>