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c568ff4ed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38f7bf46e64d06"/>
  </p:sldMasterIdLst>
  <p:sldIdLst>
    <p:sldId xmlns:r="http://schemas.openxmlformats.org/officeDocument/2006/relationships" id="256" r:id="R4357fecbe8f245bc"/>
    <p:sldId xmlns:r="http://schemas.openxmlformats.org/officeDocument/2006/relationships" id="257" r:id="Rbba50fd064d14885"/>
    <p:sldId xmlns:r="http://schemas.openxmlformats.org/officeDocument/2006/relationships" id="258" r:id="R5705680871e2493a"/>
    <p:sldId xmlns:r="http://schemas.openxmlformats.org/officeDocument/2006/relationships" id="259" r:id="Re45e0190f7f44849"/>
    <p:sldId xmlns:r="http://schemas.openxmlformats.org/officeDocument/2006/relationships" id="260" r:id="R780a89d0c1424f2a"/>
    <p:sldId xmlns:r="http://schemas.openxmlformats.org/officeDocument/2006/relationships" id="261" r:id="R62dd3bda9b444677"/>
    <p:sldId xmlns:r="http://schemas.openxmlformats.org/officeDocument/2006/relationships" id="262" r:id="R0ad7c2039202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8f7bf46e64d06" /><Relationship Type="http://schemas.openxmlformats.org/officeDocument/2006/relationships/slide" Target="/ppt/slides/slide1.xml" Id="R4357fecbe8f245bc" /><Relationship Type="http://schemas.openxmlformats.org/officeDocument/2006/relationships/slide" Target="/ppt/slides/slide2.xml" Id="Rbba50fd064d14885" /><Relationship Type="http://schemas.openxmlformats.org/officeDocument/2006/relationships/slide" Target="/ppt/slides/slide3.xml" Id="R5705680871e2493a" /><Relationship Type="http://schemas.openxmlformats.org/officeDocument/2006/relationships/slide" Target="/ppt/slides/slide4.xml" Id="Re45e0190f7f44849" /><Relationship Type="http://schemas.openxmlformats.org/officeDocument/2006/relationships/slide" Target="/ppt/slides/slide5.xml" Id="R780a89d0c1424f2a" /><Relationship Type="http://schemas.openxmlformats.org/officeDocument/2006/relationships/slide" Target="/ppt/slides/slide6.xml" Id="R62dd3bda9b444677" /><Relationship Type="http://schemas.openxmlformats.org/officeDocument/2006/relationships/slide" Target="/ppt/slides/slide7.xml" Id="R0ad7c2039202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776296423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6a68e4d74bbc" /><Relationship Type="http://schemas.openxmlformats.org/officeDocument/2006/relationships/theme" Target="/ppt/slideMasters/theme/theme1.xml" Id="Rff1f77acea18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86a68e4d7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1d5fd203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6cc7180dc4b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e7fe06f2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93f569abd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8dd5a2977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bfebb5fcf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726f62d96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