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df44f6cddb4a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6dbe50453344bb"/>
  </p:sldMasterIdLst>
  <p:sldIdLst>
    <p:sldId xmlns:r="http://schemas.openxmlformats.org/officeDocument/2006/relationships" id="256" r:id="R39c8e6022abb41f6"/>
    <p:sldId xmlns:r="http://schemas.openxmlformats.org/officeDocument/2006/relationships" id="257" r:id="R94d2b6ae2b1d4971"/>
    <p:sldId xmlns:r="http://schemas.openxmlformats.org/officeDocument/2006/relationships" id="258" r:id="R70e018e5b76c4687"/>
    <p:sldId xmlns:r="http://schemas.openxmlformats.org/officeDocument/2006/relationships" id="259" r:id="R29fb6e3bec3c4fc4"/>
    <p:sldId xmlns:r="http://schemas.openxmlformats.org/officeDocument/2006/relationships" id="260" r:id="R736d023b938d4915"/>
    <p:sldId xmlns:r="http://schemas.openxmlformats.org/officeDocument/2006/relationships" id="261" r:id="Rbb6d88b16c3a44b7"/>
    <p:sldId xmlns:r="http://schemas.openxmlformats.org/officeDocument/2006/relationships" id="262" r:id="R78d36b141ce843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dbe50453344bb" /><Relationship Type="http://schemas.openxmlformats.org/officeDocument/2006/relationships/slide" Target="/ppt/slides/slide1.xml" Id="R39c8e6022abb41f6" /><Relationship Type="http://schemas.openxmlformats.org/officeDocument/2006/relationships/slide" Target="/ppt/slides/slide2.xml" Id="R94d2b6ae2b1d4971" /><Relationship Type="http://schemas.openxmlformats.org/officeDocument/2006/relationships/slide" Target="/ppt/slides/slide3.xml" Id="R70e018e5b76c4687" /><Relationship Type="http://schemas.openxmlformats.org/officeDocument/2006/relationships/slide" Target="/ppt/slides/slide4.xml" Id="R29fb6e3bec3c4fc4" /><Relationship Type="http://schemas.openxmlformats.org/officeDocument/2006/relationships/slide" Target="/ppt/slides/slide5.xml" Id="R736d023b938d4915" /><Relationship Type="http://schemas.openxmlformats.org/officeDocument/2006/relationships/slide" Target="/ppt/slides/slide6.xml" Id="Rbb6d88b16c3a44b7" /><Relationship Type="http://schemas.openxmlformats.org/officeDocument/2006/relationships/slide" Target="/ppt/slides/slide7.xml" Id="R78d36b141ce843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827565fcd742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1bb5848874c9a" /><Relationship Type="http://schemas.openxmlformats.org/officeDocument/2006/relationships/theme" Target="/ppt/slideMasters/theme/theme1.xml" Id="R484030c8adfd4e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51bb5848874c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1f50601354c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78152322449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3f64ac3954d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d68d623194b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421507a6e4b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56e13c7424c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eef0b4eea42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BYGGTORGET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BYGGTORGET HOLDING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−2 136 458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1 221 272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60 395 278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70 067 575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WESTRE KAJ BANG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WESTRE THALE C BANG  –  26,5 %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WESTRE TROND BANG  –  26,3 %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WESTRE ASBJØRN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WESTRE ASBJØRN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WESTRE KAJ BANG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6005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12 28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www.westregruppen.no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988 963 739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HOLDING AS</a:t>
            </a:r>
          </a:p>
        </p:txBody>
      </p:sp>
    </p:spTree>
  </p:cSld>
  <p:clrMapOvr>
    <a:masterClrMapping xmlns:a="http://schemas.openxmlformats.org/drawingml/2006/main"/>
  </p:clrMapOvr>
</p:sld>
</file>