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108f53b20446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3b909ac9ad411f"/>
  </p:sldMasterIdLst>
  <p:sldIdLst>
    <p:sldId xmlns:r="http://schemas.openxmlformats.org/officeDocument/2006/relationships" id="256" r:id="R674db1f038674186"/>
    <p:sldId xmlns:r="http://schemas.openxmlformats.org/officeDocument/2006/relationships" id="257" r:id="R1f4521e407e4403c"/>
    <p:sldId xmlns:r="http://schemas.openxmlformats.org/officeDocument/2006/relationships" id="258" r:id="Rc23bb6e2b8b74ce2"/>
    <p:sldId xmlns:r="http://schemas.openxmlformats.org/officeDocument/2006/relationships" id="259" r:id="Re140218ce3914fe0"/>
    <p:sldId xmlns:r="http://schemas.openxmlformats.org/officeDocument/2006/relationships" id="260" r:id="R03a6dbac05c04878"/>
    <p:sldId xmlns:r="http://schemas.openxmlformats.org/officeDocument/2006/relationships" id="261" r:id="Rb48e61396bf04856"/>
    <p:sldId xmlns:r="http://schemas.openxmlformats.org/officeDocument/2006/relationships" id="262" r:id="Rf9ce6cd31d1247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b909ac9ad411f" /><Relationship Type="http://schemas.openxmlformats.org/officeDocument/2006/relationships/slide" Target="/ppt/slides/slide1.xml" Id="R674db1f038674186" /><Relationship Type="http://schemas.openxmlformats.org/officeDocument/2006/relationships/slide" Target="/ppt/slides/slide2.xml" Id="R1f4521e407e4403c" /><Relationship Type="http://schemas.openxmlformats.org/officeDocument/2006/relationships/slide" Target="/ppt/slides/slide3.xml" Id="Rc23bb6e2b8b74ce2" /><Relationship Type="http://schemas.openxmlformats.org/officeDocument/2006/relationships/slide" Target="/ppt/slides/slide4.xml" Id="Re140218ce3914fe0" /><Relationship Type="http://schemas.openxmlformats.org/officeDocument/2006/relationships/slide" Target="/ppt/slides/slide5.xml" Id="R03a6dbac05c04878" /><Relationship Type="http://schemas.openxmlformats.org/officeDocument/2006/relationships/slide" Target="/ppt/slides/slide6.xml" Id="Rb48e61396bf04856" /><Relationship Type="http://schemas.openxmlformats.org/officeDocument/2006/relationships/slide" Target="/ppt/slides/slide7.xml" Id="Rf9ce6cd31d1247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cbf72bb8f4f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de95558a0405c" /><Relationship Type="http://schemas.openxmlformats.org/officeDocument/2006/relationships/theme" Target="/ppt/slideMasters/theme/theme1.xml" Id="Ra5d9b6e84aaa48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de95558a0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42d2d2a2d45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2e72df2d14f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9ea6345ce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ae52cd04948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6eeb7d11349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646b0c8a240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410085e6546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EMM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8 902 098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8 902 098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68B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988 964 271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 HOLDING AS</a:t>
            </a:r>
          </a:p>
        </p:txBody>
      </p:sp>
    </p:spTree>
  </p:cSld>
  <p:clrMapOvr>
    <a:masterClrMapping xmlns:a="http://schemas.openxmlformats.org/drawingml/2006/main"/>
  </p:clrMapOvr>
</p:sld>
</file>