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ed69f4b0e1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1b1d4b5e048b9"/>
  </p:sldMasterIdLst>
  <p:sldIdLst>
    <p:sldId xmlns:r="http://schemas.openxmlformats.org/officeDocument/2006/relationships" id="256" r:id="R1580513e9f5c4a2e"/>
    <p:sldId xmlns:r="http://schemas.openxmlformats.org/officeDocument/2006/relationships" id="257" r:id="Rc38c9e47df2a4d2c"/>
    <p:sldId xmlns:r="http://schemas.openxmlformats.org/officeDocument/2006/relationships" id="258" r:id="R051ac4f58bf34c7b"/>
    <p:sldId xmlns:r="http://schemas.openxmlformats.org/officeDocument/2006/relationships" id="259" r:id="Recf5cae7a03a4786"/>
    <p:sldId xmlns:r="http://schemas.openxmlformats.org/officeDocument/2006/relationships" id="260" r:id="Rba63c71b02c24810"/>
    <p:sldId xmlns:r="http://schemas.openxmlformats.org/officeDocument/2006/relationships" id="261" r:id="R70d948a556a14909"/>
    <p:sldId xmlns:r="http://schemas.openxmlformats.org/officeDocument/2006/relationships" id="262" r:id="Rf41cab769e8a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1b1d4b5e048b9" /><Relationship Type="http://schemas.openxmlformats.org/officeDocument/2006/relationships/slide" Target="/ppt/slides/slide1.xml" Id="R1580513e9f5c4a2e" /><Relationship Type="http://schemas.openxmlformats.org/officeDocument/2006/relationships/slide" Target="/ppt/slides/slide2.xml" Id="Rc38c9e47df2a4d2c" /><Relationship Type="http://schemas.openxmlformats.org/officeDocument/2006/relationships/slide" Target="/ppt/slides/slide3.xml" Id="R051ac4f58bf34c7b" /><Relationship Type="http://schemas.openxmlformats.org/officeDocument/2006/relationships/slide" Target="/ppt/slides/slide4.xml" Id="Recf5cae7a03a4786" /><Relationship Type="http://schemas.openxmlformats.org/officeDocument/2006/relationships/slide" Target="/ppt/slides/slide5.xml" Id="Rba63c71b02c24810" /><Relationship Type="http://schemas.openxmlformats.org/officeDocument/2006/relationships/slide" Target="/ppt/slides/slide6.xml" Id="R70d948a556a14909" /><Relationship Type="http://schemas.openxmlformats.org/officeDocument/2006/relationships/slide" Target="/ppt/slides/slide7.xml" Id="Rf41cab769e8a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f79232fbe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9800c82d4ccc" /><Relationship Type="http://schemas.openxmlformats.org/officeDocument/2006/relationships/theme" Target="/ppt/slideMasters/theme/theme1.xml" Id="Rdc3afc91c828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6a9800c82d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d174f2e9f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2092f8fc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eeac96c7143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b243ab7f4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7c6a0089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f4335512d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a36b6d199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21 275 766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99 409 947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102 465 281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ERIK SKJØSTAD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N.BAKKAN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SKJØSTAD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30 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87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988 967 009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HOLDING AS</a:t>
            </a:r>
          </a:p>
        </p:txBody>
      </p:sp>
    </p:spTree>
  </p:cSld>
  <p:clrMapOvr>
    <a:masterClrMapping xmlns:a="http://schemas.openxmlformats.org/drawingml/2006/main"/>
  </p:clrMapOvr>
</p:sld>
</file>