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533b80f22fc41c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908a4813ec94e9f"/>
  </p:sldMasterIdLst>
  <p:sldIdLst>
    <p:sldId xmlns:r="http://schemas.openxmlformats.org/officeDocument/2006/relationships" id="256" r:id="R91eab21d87724b3c"/>
    <p:sldId xmlns:r="http://schemas.openxmlformats.org/officeDocument/2006/relationships" id="257" r:id="Rf68a5ef1af534de7"/>
    <p:sldId xmlns:r="http://schemas.openxmlformats.org/officeDocument/2006/relationships" id="258" r:id="Rdf11b36cbd7f4e8c"/>
    <p:sldId xmlns:r="http://schemas.openxmlformats.org/officeDocument/2006/relationships" id="259" r:id="Rde252e9f3e1a49c7"/>
    <p:sldId xmlns:r="http://schemas.openxmlformats.org/officeDocument/2006/relationships" id="260" r:id="R14f54898e0b04c07"/>
    <p:sldId xmlns:r="http://schemas.openxmlformats.org/officeDocument/2006/relationships" id="261" r:id="Rd8ba5f50702d49b4"/>
    <p:sldId xmlns:r="http://schemas.openxmlformats.org/officeDocument/2006/relationships" id="262" r:id="R8877c3fed00648c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908a4813ec94e9f" /><Relationship Type="http://schemas.openxmlformats.org/officeDocument/2006/relationships/slide" Target="/ppt/slides/slide1.xml" Id="R91eab21d87724b3c" /><Relationship Type="http://schemas.openxmlformats.org/officeDocument/2006/relationships/slide" Target="/ppt/slides/slide2.xml" Id="Rf68a5ef1af534de7" /><Relationship Type="http://schemas.openxmlformats.org/officeDocument/2006/relationships/slide" Target="/ppt/slides/slide3.xml" Id="Rdf11b36cbd7f4e8c" /><Relationship Type="http://schemas.openxmlformats.org/officeDocument/2006/relationships/slide" Target="/ppt/slides/slide4.xml" Id="Rde252e9f3e1a49c7" /><Relationship Type="http://schemas.openxmlformats.org/officeDocument/2006/relationships/slide" Target="/ppt/slides/slide5.xml" Id="R14f54898e0b04c07" /><Relationship Type="http://schemas.openxmlformats.org/officeDocument/2006/relationships/slide" Target="/ppt/slides/slide6.xml" Id="Rd8ba5f50702d49b4" /><Relationship Type="http://schemas.openxmlformats.org/officeDocument/2006/relationships/slide" Target="/ppt/slides/slide7.xml" Id="R8877c3fed00648c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0bd548c8cbc423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fc6c796cb642d8" /><Relationship Type="http://schemas.openxmlformats.org/officeDocument/2006/relationships/theme" Target="/ppt/slideMasters/theme/theme1.xml" Id="R63f184a2c2934cf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7fc6c796cb642d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90817ed221463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006dcdab094ca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2ed1427ad544d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34ae2623294ad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4a1e3ea2884ed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b709184a65465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2c80335afe4fd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SR TUNG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SR TUNG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SR TUNG HOLDING AS ble etablert [år] og holder til i Stadsbygd.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SR TUNG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SR TUNG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SR TUNG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−28 552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1 413 587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11 369 022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11 804 475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SR TUNG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TUNG STIG RAGNAR  –  80,0 %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TUNG ANDREAS DIDRIKSEN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TUNG VEGARD DIDRIKSEN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SR TUNG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7105 Stadsbygd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988 975 621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SR TUNG HOLDING AS</a:t>
            </a:r>
          </a:p>
        </p:txBody>
      </p:sp>
    </p:spTree>
  </p:cSld>
  <p:clrMapOvr>
    <a:masterClrMapping xmlns:a="http://schemas.openxmlformats.org/drawingml/2006/main"/>
  </p:clrMapOvr>
</p:sld>
</file>