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db957396a3241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908ea861d3048cd"/>
  </p:sldMasterIdLst>
  <p:sldIdLst>
    <p:sldId xmlns:r="http://schemas.openxmlformats.org/officeDocument/2006/relationships" id="256" r:id="R73d92fa34ebb436c"/>
    <p:sldId xmlns:r="http://schemas.openxmlformats.org/officeDocument/2006/relationships" id="257" r:id="Rca26bdbf1b814c61"/>
    <p:sldId xmlns:r="http://schemas.openxmlformats.org/officeDocument/2006/relationships" id="258" r:id="R9be3592edeba4bf7"/>
    <p:sldId xmlns:r="http://schemas.openxmlformats.org/officeDocument/2006/relationships" id="259" r:id="Rd8a8a22af9c54fae"/>
    <p:sldId xmlns:r="http://schemas.openxmlformats.org/officeDocument/2006/relationships" id="260" r:id="Rb3620a5c44c2467c"/>
    <p:sldId xmlns:r="http://schemas.openxmlformats.org/officeDocument/2006/relationships" id="261" r:id="Rc046a6cef3904486"/>
    <p:sldId xmlns:r="http://schemas.openxmlformats.org/officeDocument/2006/relationships" id="262" r:id="R06b4778bda6e47f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08ea861d3048cd" /><Relationship Type="http://schemas.openxmlformats.org/officeDocument/2006/relationships/slide" Target="/ppt/slides/slide1.xml" Id="R73d92fa34ebb436c" /><Relationship Type="http://schemas.openxmlformats.org/officeDocument/2006/relationships/slide" Target="/ppt/slides/slide2.xml" Id="Rca26bdbf1b814c61" /><Relationship Type="http://schemas.openxmlformats.org/officeDocument/2006/relationships/slide" Target="/ppt/slides/slide3.xml" Id="R9be3592edeba4bf7" /><Relationship Type="http://schemas.openxmlformats.org/officeDocument/2006/relationships/slide" Target="/ppt/slides/slide4.xml" Id="Rd8a8a22af9c54fae" /><Relationship Type="http://schemas.openxmlformats.org/officeDocument/2006/relationships/slide" Target="/ppt/slides/slide5.xml" Id="Rb3620a5c44c2467c" /><Relationship Type="http://schemas.openxmlformats.org/officeDocument/2006/relationships/slide" Target="/ppt/slides/slide6.xml" Id="Rc046a6cef3904486" /><Relationship Type="http://schemas.openxmlformats.org/officeDocument/2006/relationships/slide" Target="/ppt/slides/slide7.xml" Id="R06b4778bda6e47f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ad50aefbac4be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348453cb034d45" /><Relationship Type="http://schemas.openxmlformats.org/officeDocument/2006/relationships/theme" Target="/ppt/slideMasters/theme/theme1.xml" Id="R325a2c78ccfb4b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8348453cb034d4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79f112a4a54a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d9db01a7114fd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cafe6c51dd4fa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b1932e8fb54f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a7b1d43fa5405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100b22bac0437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c0238e05bf4fd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SMARAGD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SMARAGD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SMARAGD HOLDING AS ble etablert [år] og holder til i Stavern.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SMARAGD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SMARAGD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SMARAGD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−505 827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−5 019 232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21 856 232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21 907 562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SMARAGD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TITLESTAD KJETIL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SMARAGD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Tanumveien 444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3294 Stavern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18 12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988 977 241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SMARAGD HOLDING AS</a:t>
            </a:r>
          </a:p>
        </p:txBody>
      </p:sp>
    </p:spTree>
  </p:cSld>
  <p:clrMapOvr>
    <a:masterClrMapping xmlns:a="http://schemas.openxmlformats.org/drawingml/2006/main"/>
  </p:clrMapOvr>
</p:sld>
</file>