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5fc553d0f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1a05c481ce43b5"/>
  </p:sldMasterIdLst>
  <p:sldIdLst>
    <p:sldId xmlns:r="http://schemas.openxmlformats.org/officeDocument/2006/relationships" id="256" r:id="R1bd83d96c90644d1"/>
    <p:sldId xmlns:r="http://schemas.openxmlformats.org/officeDocument/2006/relationships" id="257" r:id="Rd7bce402c3264e76"/>
    <p:sldId xmlns:r="http://schemas.openxmlformats.org/officeDocument/2006/relationships" id="258" r:id="R93ce1326f7674b4e"/>
    <p:sldId xmlns:r="http://schemas.openxmlformats.org/officeDocument/2006/relationships" id="259" r:id="R522dd1011caf4642"/>
    <p:sldId xmlns:r="http://schemas.openxmlformats.org/officeDocument/2006/relationships" id="260" r:id="R361f1a91832d40d7"/>
    <p:sldId xmlns:r="http://schemas.openxmlformats.org/officeDocument/2006/relationships" id="261" r:id="R46e8e0e9371f42ed"/>
    <p:sldId xmlns:r="http://schemas.openxmlformats.org/officeDocument/2006/relationships" id="262" r:id="R76b3441b4d5642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a05c481ce43b5" /><Relationship Type="http://schemas.openxmlformats.org/officeDocument/2006/relationships/slide" Target="/ppt/slides/slide1.xml" Id="R1bd83d96c90644d1" /><Relationship Type="http://schemas.openxmlformats.org/officeDocument/2006/relationships/slide" Target="/ppt/slides/slide2.xml" Id="Rd7bce402c3264e76" /><Relationship Type="http://schemas.openxmlformats.org/officeDocument/2006/relationships/slide" Target="/ppt/slides/slide3.xml" Id="R93ce1326f7674b4e" /><Relationship Type="http://schemas.openxmlformats.org/officeDocument/2006/relationships/slide" Target="/ppt/slides/slide4.xml" Id="R522dd1011caf4642" /><Relationship Type="http://schemas.openxmlformats.org/officeDocument/2006/relationships/slide" Target="/ppt/slides/slide5.xml" Id="R361f1a91832d40d7" /><Relationship Type="http://schemas.openxmlformats.org/officeDocument/2006/relationships/slide" Target="/ppt/slides/slide6.xml" Id="R46e8e0e9371f42ed" /><Relationship Type="http://schemas.openxmlformats.org/officeDocument/2006/relationships/slide" Target="/ppt/slides/slide7.xml" Id="R76b3441b4d5642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52bfad81843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f587d6c634a1e" /><Relationship Type="http://schemas.openxmlformats.org/officeDocument/2006/relationships/theme" Target="/ppt/slideMasters/theme/theme1.xml" Id="R9a3887677a7247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f587d6c634a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0e9093ed2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37436388e4d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203ae24ab4b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f43709e724c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1744cfa4341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3a1b9f4e4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5c919ee77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 AS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7 502 249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7 580 674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OLVE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Olve Lie, Strand, Tyinvegen 487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 AS</a:t>
            </a:r>
          </a:p>
        </p:txBody>
      </p:sp>
    </p:spTree>
  </p:cSld>
  <p:clrMapOvr>
    <a:masterClrMapping xmlns:a="http://schemas.openxmlformats.org/drawingml/2006/main"/>
  </p:clrMapOvr>
</p:sld>
</file>