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43f63cb40c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83abc01e324844"/>
  </p:sldMasterIdLst>
  <p:sldIdLst>
    <p:sldId xmlns:r="http://schemas.openxmlformats.org/officeDocument/2006/relationships" id="256" r:id="R3e430f99a8e442ee"/>
    <p:sldId xmlns:r="http://schemas.openxmlformats.org/officeDocument/2006/relationships" id="257" r:id="R732795ab05d04362"/>
    <p:sldId xmlns:r="http://schemas.openxmlformats.org/officeDocument/2006/relationships" id="258" r:id="R40448592b8ee4cad"/>
    <p:sldId xmlns:r="http://schemas.openxmlformats.org/officeDocument/2006/relationships" id="259" r:id="R4f9d54291eca4573"/>
    <p:sldId xmlns:r="http://schemas.openxmlformats.org/officeDocument/2006/relationships" id="260" r:id="R5ecc91237ce24274"/>
    <p:sldId xmlns:r="http://schemas.openxmlformats.org/officeDocument/2006/relationships" id="261" r:id="R5a6d7ebc1f3145df"/>
    <p:sldId xmlns:r="http://schemas.openxmlformats.org/officeDocument/2006/relationships" id="262" r:id="R40367f71873745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3abc01e324844" /><Relationship Type="http://schemas.openxmlformats.org/officeDocument/2006/relationships/slide" Target="/ppt/slides/slide1.xml" Id="R3e430f99a8e442ee" /><Relationship Type="http://schemas.openxmlformats.org/officeDocument/2006/relationships/slide" Target="/ppt/slides/slide2.xml" Id="R732795ab05d04362" /><Relationship Type="http://schemas.openxmlformats.org/officeDocument/2006/relationships/slide" Target="/ppt/slides/slide3.xml" Id="R40448592b8ee4cad" /><Relationship Type="http://schemas.openxmlformats.org/officeDocument/2006/relationships/slide" Target="/ppt/slides/slide4.xml" Id="R4f9d54291eca4573" /><Relationship Type="http://schemas.openxmlformats.org/officeDocument/2006/relationships/slide" Target="/ppt/slides/slide5.xml" Id="R5ecc91237ce24274" /><Relationship Type="http://schemas.openxmlformats.org/officeDocument/2006/relationships/slide" Target="/ppt/slides/slide6.xml" Id="R5a6d7ebc1f3145df" /><Relationship Type="http://schemas.openxmlformats.org/officeDocument/2006/relationships/slide" Target="/ppt/slides/slide7.xml" Id="R40367f71873745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669fc658247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1dea4a5074dd9" /><Relationship Type="http://schemas.openxmlformats.org/officeDocument/2006/relationships/theme" Target="/ppt/slideMasters/theme/theme1.xml" Id="R863c09fbe6b649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71dea4a5074d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93393bf2e40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36c469190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09909786346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c6b214b1642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63296b9fc40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b53acfeca4e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18df56a2b46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 SATIS NISI OPTIMUM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 SATIS NISI OPTIMUM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4 044 366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5 091 795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FURUSETH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Oberst Angells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988 977 756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