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d413340bfa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a2b76c363644bd"/>
  </p:sldMasterIdLst>
  <p:sldIdLst>
    <p:sldId xmlns:r="http://schemas.openxmlformats.org/officeDocument/2006/relationships" id="256" r:id="R9ee132a386654522"/>
    <p:sldId xmlns:r="http://schemas.openxmlformats.org/officeDocument/2006/relationships" id="257" r:id="Ra9b4abed7b974c5c"/>
    <p:sldId xmlns:r="http://schemas.openxmlformats.org/officeDocument/2006/relationships" id="258" r:id="Rfaa929266aa2479b"/>
    <p:sldId xmlns:r="http://schemas.openxmlformats.org/officeDocument/2006/relationships" id="259" r:id="Rc13b296aa42c4984"/>
    <p:sldId xmlns:r="http://schemas.openxmlformats.org/officeDocument/2006/relationships" id="260" r:id="Ree28777d9d2e4b5d"/>
    <p:sldId xmlns:r="http://schemas.openxmlformats.org/officeDocument/2006/relationships" id="261" r:id="R58aa0e740b53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2b76c363644bd" /><Relationship Type="http://schemas.openxmlformats.org/officeDocument/2006/relationships/slide" Target="/ppt/slides/slide1.xml" Id="R9ee132a386654522" /><Relationship Type="http://schemas.openxmlformats.org/officeDocument/2006/relationships/slide" Target="/ppt/slides/slide2.xml" Id="Ra9b4abed7b974c5c" /><Relationship Type="http://schemas.openxmlformats.org/officeDocument/2006/relationships/slide" Target="/ppt/slides/slide3.xml" Id="Rfaa929266aa2479b" /><Relationship Type="http://schemas.openxmlformats.org/officeDocument/2006/relationships/slide" Target="/ppt/slides/slide4.xml" Id="Rc13b296aa42c4984" /><Relationship Type="http://schemas.openxmlformats.org/officeDocument/2006/relationships/slide" Target="/ppt/slides/slide5.xml" Id="Ree28777d9d2e4b5d" /><Relationship Type="http://schemas.openxmlformats.org/officeDocument/2006/relationships/slide" Target="/ppt/slides/slide6.xml" Id="R58aa0e740b53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05e627703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75cda07e4d72" /><Relationship Type="http://schemas.openxmlformats.org/officeDocument/2006/relationships/theme" Target="/ppt/slideMasters/theme/theme1.xml" Id="R59ec0cdb119344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475cda07e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fee8694fc46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6a1171b1a46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e554eeb364d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d6670b5264f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12ab36f8948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5896b2b35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