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216e36c0ed4d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bb12b567b740fd"/>
  </p:sldMasterIdLst>
  <p:sldIdLst>
    <p:sldId xmlns:r="http://schemas.openxmlformats.org/officeDocument/2006/relationships" id="256" r:id="R8cd36945b1d949a6"/>
    <p:sldId xmlns:r="http://schemas.openxmlformats.org/officeDocument/2006/relationships" id="257" r:id="R03048d36d5ee42af"/>
    <p:sldId xmlns:r="http://schemas.openxmlformats.org/officeDocument/2006/relationships" id="258" r:id="Rb22a01ad70b24b9a"/>
    <p:sldId xmlns:r="http://schemas.openxmlformats.org/officeDocument/2006/relationships" id="259" r:id="R22ad3b5e76ef4d0d"/>
    <p:sldId xmlns:r="http://schemas.openxmlformats.org/officeDocument/2006/relationships" id="260" r:id="R2dc6c753780d4ecb"/>
    <p:sldId xmlns:r="http://schemas.openxmlformats.org/officeDocument/2006/relationships" id="261" r:id="Ra8177926e5104920"/>
    <p:sldId xmlns:r="http://schemas.openxmlformats.org/officeDocument/2006/relationships" id="262" r:id="Rff845f7801844a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bb12b567b740fd" /><Relationship Type="http://schemas.openxmlformats.org/officeDocument/2006/relationships/slide" Target="/ppt/slides/slide1.xml" Id="R8cd36945b1d949a6" /><Relationship Type="http://schemas.openxmlformats.org/officeDocument/2006/relationships/slide" Target="/ppt/slides/slide2.xml" Id="R03048d36d5ee42af" /><Relationship Type="http://schemas.openxmlformats.org/officeDocument/2006/relationships/slide" Target="/ppt/slides/slide3.xml" Id="Rb22a01ad70b24b9a" /><Relationship Type="http://schemas.openxmlformats.org/officeDocument/2006/relationships/slide" Target="/ppt/slides/slide4.xml" Id="R22ad3b5e76ef4d0d" /><Relationship Type="http://schemas.openxmlformats.org/officeDocument/2006/relationships/slide" Target="/ppt/slides/slide5.xml" Id="R2dc6c753780d4ecb" /><Relationship Type="http://schemas.openxmlformats.org/officeDocument/2006/relationships/slide" Target="/ppt/slides/slide6.xml" Id="Ra8177926e5104920" /><Relationship Type="http://schemas.openxmlformats.org/officeDocument/2006/relationships/slide" Target="/ppt/slides/slide7.xml" Id="Rff845f7801844a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8af3230e7842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d8c250c914cf1" /><Relationship Type="http://schemas.openxmlformats.org/officeDocument/2006/relationships/theme" Target="/ppt/slideMasters/theme/theme1.xml" Id="R4a3ef83f9aff4b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fd8c250c914c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87b4369af42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10991e89146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4e985b4de46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9bcbc4e8f49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b28985fb74c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f674f28ac4f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4826bc7eb47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SESTEV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SESTEV INVEST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1 496 086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13 299 818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STIG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Stig O Holm, Kjelånæ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