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ef2b5c11e346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645ed0c44a4d20"/>
  </p:sldMasterIdLst>
  <p:sldIdLst>
    <p:sldId xmlns:r="http://schemas.openxmlformats.org/officeDocument/2006/relationships" id="256" r:id="Rf1623cc8bc9444bc"/>
    <p:sldId xmlns:r="http://schemas.openxmlformats.org/officeDocument/2006/relationships" id="257" r:id="R1c192c2250f14dc3"/>
    <p:sldId xmlns:r="http://schemas.openxmlformats.org/officeDocument/2006/relationships" id="258" r:id="Rf1ef6cec4db0425e"/>
    <p:sldId xmlns:r="http://schemas.openxmlformats.org/officeDocument/2006/relationships" id="259" r:id="R928dd93991394af4"/>
    <p:sldId xmlns:r="http://schemas.openxmlformats.org/officeDocument/2006/relationships" id="260" r:id="Rae55caed55f04252"/>
    <p:sldId xmlns:r="http://schemas.openxmlformats.org/officeDocument/2006/relationships" id="261" r:id="R15edc738563d4018"/>
    <p:sldId xmlns:r="http://schemas.openxmlformats.org/officeDocument/2006/relationships" id="262" r:id="Rb55f5247746a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45ed0c44a4d20" /><Relationship Type="http://schemas.openxmlformats.org/officeDocument/2006/relationships/slide" Target="/ppt/slides/slide1.xml" Id="Rf1623cc8bc9444bc" /><Relationship Type="http://schemas.openxmlformats.org/officeDocument/2006/relationships/slide" Target="/ppt/slides/slide2.xml" Id="R1c192c2250f14dc3" /><Relationship Type="http://schemas.openxmlformats.org/officeDocument/2006/relationships/slide" Target="/ppt/slides/slide3.xml" Id="Rf1ef6cec4db0425e" /><Relationship Type="http://schemas.openxmlformats.org/officeDocument/2006/relationships/slide" Target="/ppt/slides/slide4.xml" Id="R928dd93991394af4" /><Relationship Type="http://schemas.openxmlformats.org/officeDocument/2006/relationships/slide" Target="/ppt/slides/slide5.xml" Id="Rae55caed55f04252" /><Relationship Type="http://schemas.openxmlformats.org/officeDocument/2006/relationships/slide" Target="/ppt/slides/slide6.xml" Id="R15edc738563d4018" /><Relationship Type="http://schemas.openxmlformats.org/officeDocument/2006/relationships/slide" Target="/ppt/slides/slide7.xml" Id="Rb55f5247746a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4705c72ef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8f92a644445f1" /><Relationship Type="http://schemas.openxmlformats.org/officeDocument/2006/relationships/theme" Target="/ppt/slideMasters/theme/theme1.xml" Id="R678f4df11f354d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98f92a6444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30aea741f47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a00d25cb246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604cc7d954a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68be6322c4a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cdb7045f3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752698dd64e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4347fe11d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